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22E6-0066-478F-8122-A99957324BC1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6B66-0101-4F1D-8909-B5CDF2991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89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22E6-0066-478F-8122-A99957324BC1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6B66-0101-4F1D-8909-B5CDF2991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80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22E6-0066-478F-8122-A99957324BC1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6B66-0101-4F1D-8909-B5CDF2991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0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22E6-0066-478F-8122-A99957324BC1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6B66-0101-4F1D-8909-B5CDF2991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70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22E6-0066-478F-8122-A99957324BC1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6B66-0101-4F1D-8909-B5CDF2991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97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22E6-0066-478F-8122-A99957324BC1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6B66-0101-4F1D-8909-B5CDF2991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6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22E6-0066-478F-8122-A99957324BC1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6B66-0101-4F1D-8909-B5CDF2991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32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22E6-0066-478F-8122-A99957324BC1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6B66-0101-4F1D-8909-B5CDF2991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17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22E6-0066-478F-8122-A99957324BC1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6B66-0101-4F1D-8909-B5CDF2991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016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22E6-0066-478F-8122-A99957324BC1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6B66-0101-4F1D-8909-B5CDF2991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32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22E6-0066-478F-8122-A99957324BC1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B6B66-0101-4F1D-8909-B5CDF2991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36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C22E6-0066-478F-8122-A99957324BC1}" type="datetimeFigureOut">
              <a:rPr lang="zh-CN" altLang="en-US" smtClean="0"/>
              <a:t>2021/8/2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6B66-0101-4F1D-8909-B5CDF2991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26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79276" y="1022900"/>
            <a:ext cx="806823" cy="4572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新</a:t>
            </a:r>
            <a:r>
              <a:rPr lang="zh-CN" altLang="en-US" sz="1600" dirty="0" smtClean="0">
                <a:solidFill>
                  <a:schemeClr val="tx1"/>
                </a:solidFill>
              </a:rPr>
              <a:t>文件或修改文件</a:t>
            </a:r>
            <a:endParaRPr lang="zh-CN" altLang="en-US" sz="1600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18111" y="1008529"/>
            <a:ext cx="1815352" cy="4572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72200" y="1008529"/>
            <a:ext cx="1187046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65730" y="1008529"/>
            <a:ext cx="806823" cy="457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已控制文件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98801" y="615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工作区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187205" y="6391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暂</a:t>
            </a:r>
            <a:r>
              <a:rPr lang="zh-CN" altLang="en-US" dirty="0" smtClean="0"/>
              <a:t>存区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327141" y="6266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版本库</a:t>
            </a:r>
            <a:endParaRPr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1647264" y="1501019"/>
            <a:ext cx="1432111" cy="46505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</a:rPr>
              <a:t>自动检测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2675964" y="2156331"/>
            <a:ext cx="1511241" cy="37171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5032186" y="2706198"/>
            <a:ext cx="1585235" cy="38605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988858" y="2412483"/>
            <a:ext cx="1500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git</a:t>
            </a:r>
            <a:r>
              <a:rPr lang="en-US" altLang="zh-CN" dirty="0" smtClean="0">
                <a:solidFill>
                  <a:schemeClr val="tx1"/>
                </a:solidFill>
              </a:rPr>
              <a:t> commit -m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91809" y="1899628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git</a:t>
            </a:r>
            <a:r>
              <a:rPr lang="en-US" altLang="zh-CN" dirty="0" smtClean="0">
                <a:solidFill>
                  <a:schemeClr val="tx1"/>
                </a:solidFill>
              </a:rPr>
              <a:t> add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 rot="10800000">
            <a:off x="5032186" y="3266458"/>
            <a:ext cx="1528426" cy="39025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089075" y="3646248"/>
            <a:ext cx="1502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git</a:t>
            </a:r>
            <a:r>
              <a:rPr lang="en-US" altLang="zh-CN" dirty="0" smtClean="0">
                <a:solidFill>
                  <a:schemeClr val="tx1"/>
                </a:solidFill>
              </a:rPr>
              <a:t> reset --soft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右箭头 22"/>
          <p:cNvSpPr/>
          <p:nvPr/>
        </p:nvSpPr>
        <p:spPr>
          <a:xfrm rot="10800000">
            <a:off x="2693175" y="3646248"/>
            <a:ext cx="1540378" cy="26847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719180" y="3877231"/>
            <a:ext cx="1532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git</a:t>
            </a:r>
            <a:r>
              <a:rPr lang="en-US" altLang="zh-CN" dirty="0" smtClean="0">
                <a:solidFill>
                  <a:schemeClr val="tx1"/>
                </a:solidFill>
              </a:rPr>
              <a:t> reset 	HEAD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右箭头 24"/>
          <p:cNvSpPr/>
          <p:nvPr/>
        </p:nvSpPr>
        <p:spPr>
          <a:xfrm rot="10800000">
            <a:off x="1920576" y="4088560"/>
            <a:ext cx="661922" cy="31600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608591" y="4362430"/>
            <a:ext cx="1326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git</a:t>
            </a:r>
            <a:r>
              <a:rPr lang="en-US" altLang="zh-CN" dirty="0" smtClean="0">
                <a:solidFill>
                  <a:schemeClr val="tx1"/>
                </a:solidFill>
              </a:rPr>
              <a:t> checkout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右箭头 26"/>
          <p:cNvSpPr/>
          <p:nvPr/>
        </p:nvSpPr>
        <p:spPr>
          <a:xfrm rot="10800000">
            <a:off x="2719180" y="4672028"/>
            <a:ext cx="3841432" cy="26847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110101" y="4340193"/>
            <a:ext cx="1480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git</a:t>
            </a:r>
            <a:r>
              <a:rPr lang="en-US" altLang="zh-CN" dirty="0" smtClean="0">
                <a:solidFill>
                  <a:schemeClr val="tx1"/>
                </a:solidFill>
              </a:rPr>
              <a:t> reset --mix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右箭头 32"/>
          <p:cNvSpPr/>
          <p:nvPr/>
        </p:nvSpPr>
        <p:spPr>
          <a:xfrm rot="10800000">
            <a:off x="1798801" y="5138102"/>
            <a:ext cx="4751064" cy="26847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945289" y="4845754"/>
            <a:ext cx="1575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git</a:t>
            </a:r>
            <a:r>
              <a:rPr lang="en-US" altLang="zh-CN" dirty="0" smtClean="0">
                <a:solidFill>
                  <a:schemeClr val="tx1"/>
                </a:solidFill>
              </a:rPr>
              <a:t> reset --hard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03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37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2</cp:revision>
  <dcterms:created xsi:type="dcterms:W3CDTF">2021-08-02T14:16:59Z</dcterms:created>
  <dcterms:modified xsi:type="dcterms:W3CDTF">2021-08-02T14:33:43Z</dcterms:modified>
</cp:coreProperties>
</file>