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-53" y="-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33754-F6A3-426D-9810-84784A4EB9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59069D-2BC7-4715-A43D-5092462FC0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2F6598-6652-490B-A876-CCA76FFA1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4440-3156-4B9F-A330-B9DF7593ED2E}" type="datetimeFigureOut">
              <a:rPr lang="zh-CN" altLang="en-US" smtClean="0"/>
              <a:t>2021/4/24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8668FB-31DD-4CA3-9200-D3BE567FB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67B7D5-96E7-49F7-9E5C-8B79D9D85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161ED-EAEA-4A94-A28F-ED988041C8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4497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B3740-4BA1-4609-88C1-36AB0BE5B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3C2215-8073-42E9-95B1-5D06874A67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849C58-AF1F-4858-A892-94C3E550E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4440-3156-4B9F-A330-B9DF7593ED2E}" type="datetimeFigureOut">
              <a:rPr lang="zh-CN" altLang="en-US" smtClean="0"/>
              <a:t>2021/4/24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84D98D-4EFC-4CD0-8937-BB9C8043C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0D4C02-BD1F-4767-ADF8-9D1081AF8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161ED-EAEA-4A94-A28F-ED988041C8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7681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1A2025-997E-4D63-A8EA-ABB87331A4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11CAB3-ABD0-4B73-BDB6-11A306E8C4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F6AD5C-DFE8-4DC8-A203-FC62D4D90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4440-3156-4B9F-A330-B9DF7593ED2E}" type="datetimeFigureOut">
              <a:rPr lang="zh-CN" altLang="en-US" smtClean="0"/>
              <a:t>2021/4/24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28CD8D-C8B6-4C2E-B663-410FD6026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EA5341-31B7-4A8B-BEFD-0073976B3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161ED-EAEA-4A94-A28F-ED988041C8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2760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A1805-9A8A-4291-AA4C-AF55427DA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6AF54-E426-45E6-A4D2-29EB937084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3E7E74-51E4-4A5F-96F8-710973D19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4440-3156-4B9F-A330-B9DF7593ED2E}" type="datetimeFigureOut">
              <a:rPr lang="zh-CN" altLang="en-US" smtClean="0"/>
              <a:t>2021/4/24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6B9801-2380-4000-81F9-66108CE01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2308E3-674E-4230-A155-73F045A20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161ED-EAEA-4A94-A28F-ED988041C8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5276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218BC-34F2-4501-B9FA-7D8A4EE65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13E0EB-1A9B-4AE0-86AD-AABCD69DF0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826ABA-A6C4-455D-B69B-881C77319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4440-3156-4B9F-A330-B9DF7593ED2E}" type="datetimeFigureOut">
              <a:rPr lang="zh-CN" altLang="en-US" smtClean="0"/>
              <a:t>2021/4/24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024A4B-C280-4902-9B92-99376C52F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17D3D5-1E10-4697-BAB0-1B8317975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161ED-EAEA-4A94-A28F-ED988041C8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1796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41C82-5806-4E33-8B97-B312F2350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C4B4B8-C335-4590-B2A4-1910A495C6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C04615-1631-4084-B58D-7A493F2F4F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5C9A10-0A96-4FCC-9B90-3C6971951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4440-3156-4B9F-A330-B9DF7593ED2E}" type="datetimeFigureOut">
              <a:rPr lang="zh-CN" altLang="en-US" smtClean="0"/>
              <a:t>2021/4/24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B475B5-476C-45CB-A791-ECDBCBA69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EB5FC4-710E-4D87-B44A-30CFCA642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161ED-EAEA-4A94-A28F-ED988041C8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2284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39FF5-3A2B-491F-B66D-84FCC0C3C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23DBE2-4D7D-4FC0-A729-8CD5191D30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FDD7FB-9AA9-438E-9C3F-1D5B7DE91E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42DA82-EF37-490A-8FEE-FA8247BA1B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6B379B-A50E-4CCE-A321-17A0A11A3F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8534A4-2112-40FE-8009-B7BE9C630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4440-3156-4B9F-A330-B9DF7593ED2E}" type="datetimeFigureOut">
              <a:rPr lang="zh-CN" altLang="en-US" smtClean="0"/>
              <a:t>2021/4/24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2E7584-AF80-4BB9-9793-C57722235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D14637-FA75-4492-B440-8B7F3D864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161ED-EAEA-4A94-A28F-ED988041C8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2180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D6B2E-E988-45B6-935C-D1B0E308F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81E8FF-A426-45A8-8790-0CFE915D6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4440-3156-4B9F-A330-B9DF7593ED2E}" type="datetimeFigureOut">
              <a:rPr lang="zh-CN" altLang="en-US" smtClean="0"/>
              <a:t>2021/4/24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E8AFFE-0BA4-4EF9-97FD-02176AB0E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07B116-BAB9-4CD4-A0AF-FFC1D9B99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161ED-EAEA-4A94-A28F-ED988041C8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0827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2B5E9E-5395-4EDC-A454-F62218A7F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4440-3156-4B9F-A330-B9DF7593ED2E}" type="datetimeFigureOut">
              <a:rPr lang="zh-CN" altLang="en-US" smtClean="0"/>
              <a:t>2021/4/24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ACD882-C981-44ED-BDB3-57353E1CD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C43738-72F2-43E4-A7A1-8C1A97BFD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161ED-EAEA-4A94-A28F-ED988041C8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2010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96A3F-114D-4044-BEE4-40A418F12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E547C4-CA6E-4871-BBC1-5EE6CF1547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6DAD8E-06A7-4B28-BE4D-FCC683D9E9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CC77AD-42B2-46F1-928A-B4F5A2181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4440-3156-4B9F-A330-B9DF7593ED2E}" type="datetimeFigureOut">
              <a:rPr lang="zh-CN" altLang="en-US" smtClean="0"/>
              <a:t>2021/4/24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688028-0766-4D12-A456-5E2FE23F4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80B57C-23EA-489B-897C-FC8AFF7B2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161ED-EAEA-4A94-A28F-ED988041C8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2694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882EA-CCC1-4734-AAA9-497179826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3E9B41-C301-45F1-9A5D-8451D35151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4312D5-3A50-456B-9A82-235BC78FEA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73A729-1F75-4F77-9D6E-090A9BDAD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4440-3156-4B9F-A330-B9DF7593ED2E}" type="datetimeFigureOut">
              <a:rPr lang="zh-CN" altLang="en-US" smtClean="0"/>
              <a:t>2021/4/24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618926-16F6-43AD-AEDF-D63D25E1A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B16F39-54F6-40BC-B3B5-C64D35A66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161ED-EAEA-4A94-A28F-ED988041C8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4530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220BB5-4648-44F8-A8B8-6F6B362A8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2CCA84-6ACC-45DC-A9F0-CF51FFA5BD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B4137-9CD8-41CE-86AE-70CFB6F6BD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C24440-3156-4B9F-A330-B9DF7593ED2E}" type="datetimeFigureOut">
              <a:rPr lang="zh-CN" altLang="en-US" smtClean="0"/>
              <a:t>2021/4/24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75DCB-991F-4F76-AE48-352EA94445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B3786D-4FFA-4FD6-A535-0FB751660F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A161ED-EAEA-4A94-A28F-ED988041C8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8393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-矩形 3">
            <a:extLst>
              <a:ext uri="{FF2B5EF4-FFF2-40B4-BE49-F238E27FC236}">
                <a16:creationId xmlns:a16="http://schemas.microsoft.com/office/drawing/2014/main" id="{090F12F7-F8AC-41DB-BC78-12C8D4A6EE1A}"/>
              </a:ext>
            </a:extLst>
          </p:cNvPr>
          <p:cNvSpPr>
            <a:spLocks noRot="1" noChangeAspect="1" noMove="1" noResize="1"/>
          </p:cNvSpPr>
          <p:nvPr>
            <p:custDataLst>
              <p:tags r:id="rId1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FFFF2C4-8CFF-46DA-ABD4-5A7FE9EFC444}"/>
              </a:ext>
            </a:extLst>
          </p:cNvPr>
          <p:cNvSpPr/>
          <p:nvPr/>
        </p:nvSpPr>
        <p:spPr>
          <a:xfrm>
            <a:off x="2945423" y="2004645"/>
            <a:ext cx="1463040" cy="731520"/>
          </a:xfrm>
          <a:prstGeom prst="rect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F7CF15E-56CA-4A9D-B595-180BBE04B6C0}"/>
              </a:ext>
            </a:extLst>
          </p:cNvPr>
          <p:cNvSpPr/>
          <p:nvPr/>
        </p:nvSpPr>
        <p:spPr>
          <a:xfrm>
            <a:off x="2945423" y="2736165"/>
            <a:ext cx="1463040" cy="731520"/>
          </a:xfrm>
          <a:prstGeom prst="rect">
            <a:avLst/>
          </a:prstGeom>
          <a:solidFill>
            <a:schemeClr val="bg1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67A4346-E6BF-42A1-9EB4-1AA1332899DE}"/>
              </a:ext>
            </a:extLst>
          </p:cNvPr>
          <p:cNvSpPr/>
          <p:nvPr/>
        </p:nvSpPr>
        <p:spPr>
          <a:xfrm>
            <a:off x="4408463" y="2004645"/>
            <a:ext cx="1463040" cy="731520"/>
          </a:xfrm>
          <a:prstGeom prst="rect">
            <a:avLst/>
          </a:prstGeom>
          <a:solidFill>
            <a:schemeClr val="bg1">
              <a:lumMod val="65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727E39E-B699-475A-A043-08DC43EAFD41}"/>
              </a:ext>
            </a:extLst>
          </p:cNvPr>
          <p:cNvSpPr/>
          <p:nvPr/>
        </p:nvSpPr>
        <p:spPr>
          <a:xfrm>
            <a:off x="4408463" y="2736165"/>
            <a:ext cx="1463040" cy="731520"/>
          </a:xfrm>
          <a:prstGeom prst="rect">
            <a:avLst/>
          </a:prstGeom>
          <a:solidFill>
            <a:schemeClr val="bg1">
              <a:lumMod val="65000"/>
              <a:alpha val="1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80ED357-654C-4BE6-9E44-92975A49AF78}"/>
              </a:ext>
            </a:extLst>
          </p:cNvPr>
          <p:cNvSpPr/>
          <p:nvPr/>
        </p:nvSpPr>
        <p:spPr>
          <a:xfrm>
            <a:off x="5871503" y="2004645"/>
            <a:ext cx="1463040" cy="7315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015D3D-75B7-4839-AA35-F63607694723}"/>
              </a:ext>
            </a:extLst>
          </p:cNvPr>
          <p:cNvSpPr/>
          <p:nvPr/>
        </p:nvSpPr>
        <p:spPr>
          <a:xfrm>
            <a:off x="5871503" y="2736165"/>
            <a:ext cx="1463040" cy="731520"/>
          </a:xfrm>
          <a:prstGeom prst="rect">
            <a:avLst/>
          </a:prstGeom>
          <a:solidFill>
            <a:schemeClr val="tx1">
              <a:lumMod val="75000"/>
              <a:lumOff val="2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5D5A8A9-4C2E-4E8F-B353-55094686E4C8}"/>
              </a:ext>
            </a:extLst>
          </p:cNvPr>
          <p:cNvSpPr/>
          <p:nvPr/>
        </p:nvSpPr>
        <p:spPr>
          <a:xfrm>
            <a:off x="2945423" y="4199205"/>
            <a:ext cx="4389120" cy="731520"/>
          </a:xfrm>
          <a:prstGeom prst="rect">
            <a:avLst/>
          </a:prstGeom>
          <a:solidFill>
            <a:schemeClr val="bg1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859EC01-197C-4B14-A5C0-BF024EEED5B0}"/>
              </a:ext>
            </a:extLst>
          </p:cNvPr>
          <p:cNvSpPr/>
          <p:nvPr/>
        </p:nvSpPr>
        <p:spPr>
          <a:xfrm>
            <a:off x="4408463" y="4199205"/>
            <a:ext cx="1463040" cy="731520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5BE5342-D224-4BEC-95CE-1169676E7F3A}"/>
              </a:ext>
            </a:extLst>
          </p:cNvPr>
          <p:cNvSpPr/>
          <p:nvPr/>
        </p:nvSpPr>
        <p:spPr>
          <a:xfrm>
            <a:off x="5871503" y="4199205"/>
            <a:ext cx="1463040" cy="731520"/>
          </a:xfrm>
          <a:prstGeom prst="rect">
            <a:avLst/>
          </a:prstGeom>
          <a:solidFill>
            <a:schemeClr val="tx1">
              <a:lumMod val="65000"/>
              <a:lumOff val="35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0F5704D-AFAA-42BC-9E71-8D4DE1CCC124}"/>
              </a:ext>
            </a:extLst>
          </p:cNvPr>
          <p:cNvSpPr/>
          <p:nvPr/>
        </p:nvSpPr>
        <p:spPr>
          <a:xfrm>
            <a:off x="4408463" y="4930725"/>
            <a:ext cx="1463040" cy="731520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B4AC63C-CD89-4C80-8EF0-822702EA43C6}"/>
              </a:ext>
            </a:extLst>
          </p:cNvPr>
          <p:cNvSpPr/>
          <p:nvPr/>
        </p:nvSpPr>
        <p:spPr>
          <a:xfrm>
            <a:off x="5871503" y="4930725"/>
            <a:ext cx="1463040" cy="731520"/>
          </a:xfrm>
          <a:prstGeom prst="rect">
            <a:avLst/>
          </a:prstGeom>
          <a:solidFill>
            <a:schemeClr val="tx1">
              <a:lumMod val="65000"/>
              <a:lumOff val="35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932228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Liangru</dc:creator>
  <cp:lastModifiedBy>Liangru</cp:lastModifiedBy>
  <cp:revision>14</cp:revision>
  <dcterms:created xsi:type="dcterms:W3CDTF">2021-04-21T12:17:40Z</dcterms:created>
  <dcterms:modified xsi:type="dcterms:W3CDTF">2021-04-24T02:44:24Z</dcterms:modified>
</cp:coreProperties>
</file>