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04" r:id="rId2"/>
    <p:sldId id="522" r:id="rId3"/>
    <p:sldId id="491" r:id="rId4"/>
    <p:sldId id="492" r:id="rId5"/>
    <p:sldId id="493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/>
    <p:restoredTop sz="93847"/>
  </p:normalViewPr>
  <p:slideViewPr>
    <p:cSldViewPr snapToGrid="0" snapToObjects="1">
      <p:cViewPr varScale="1">
        <p:scale>
          <a:sx n="78" d="100"/>
          <a:sy n="78" d="100"/>
        </p:scale>
        <p:origin x="6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6EA2983-9A20-5247-9FC0-1ABE078D8B6F}" type="presOf" srcId="{3DD04F13-951E-7544-B629-665405450E11}" destId="{8BE5D7C3-CF16-5141-BF02-11A6BD1D7E17}" srcOrd="0" destOrd="0" presId="urn:microsoft.com/office/officeart/2005/8/layout/cycle5"/>
    <dgm:cxn modelId="{85852608-9B8C-8644-B0B2-E5D4C6FCB503}" type="presOf" srcId="{D344CA7A-806A-8947-8533-1F579A166D29}" destId="{C74E0DF2-68AD-474A-9EBB-DEC9859F5562}" srcOrd="0" destOrd="0" presId="urn:microsoft.com/office/officeart/2005/8/layout/cycle5"/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C7908B38-03EA-9049-A6E6-ABC8822AA091}" type="presOf" srcId="{C3005962-1793-3544-97A2-AA7680007724}" destId="{7F04201A-73FB-1C40-87B2-102F5627BEDD}" srcOrd="0" destOrd="0" presId="urn:microsoft.com/office/officeart/2005/8/layout/cycle5"/>
    <dgm:cxn modelId="{CF1CF414-0DB5-074D-8A99-FD4430A40E44}" type="presOf" srcId="{870C4092-36F0-1846-BFEE-CE0A3EC0D324}" destId="{6E032AA3-066B-2749-8818-A288882CC649}" srcOrd="0" destOrd="0" presId="urn:microsoft.com/office/officeart/2005/8/layout/cycle5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9E1BCD75-DEC2-6944-887B-2F426F2E19BE}" type="presOf" srcId="{12EA9D4C-918B-254C-8DB7-920621836C0E}" destId="{6340B6EE-7E55-6247-8B1C-37A5EF6CEF19}" srcOrd="0" destOrd="0" presId="urn:microsoft.com/office/officeart/2005/8/layout/cycle5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CBE06B91-5DC6-9449-BDED-CBC6D3BC2C99}" type="presOf" srcId="{C4656EFE-FA84-1D48-A9CE-F11B4484BC00}" destId="{89B55B8F-313A-5B4C-9C47-9F82FB86BC5A}" srcOrd="0" destOrd="0" presId="urn:microsoft.com/office/officeart/2005/8/layout/cycle5"/>
    <dgm:cxn modelId="{94BA4E3B-79F2-7C4F-ABD2-D607579BB381}" type="presOf" srcId="{B1AC2487-E3A6-F144-A91F-23B2A8E247D9}" destId="{8F5AF81E-76CF-744A-AFC9-2D30E9E5268F}" srcOrd="0" destOrd="0" presId="urn:microsoft.com/office/officeart/2005/8/layout/cycle5"/>
    <dgm:cxn modelId="{59AC60EF-65F1-8B46-B44C-296181F6A310}" type="presOf" srcId="{4344B2A0-262F-5B4B-A59D-2E690865E535}" destId="{B89C2A4D-A283-9C46-B71E-A86417FE641C}" srcOrd="0" destOrd="0" presId="urn:microsoft.com/office/officeart/2005/8/layout/cycle5"/>
    <dgm:cxn modelId="{901D02A3-0764-5C4B-B6C2-649F933FCDEC}" type="presOf" srcId="{7645D952-88F7-584C-BDAC-17847F354605}" destId="{015ED48E-079D-DF49-9764-3DDB8130644B}" srcOrd="0" destOrd="0" presId="urn:microsoft.com/office/officeart/2005/8/layout/cycle5"/>
    <dgm:cxn modelId="{F31FFAF1-859D-AA41-A99B-097D7D8B5E2B}" type="presOf" srcId="{E84DAC17-E955-FB49-A475-95043FF7763E}" destId="{A6568A65-CAAD-354B-90EC-8C27054068B0}" srcOrd="0" destOrd="0" presId="urn:microsoft.com/office/officeart/2005/8/layout/cycle5"/>
    <dgm:cxn modelId="{086657F8-2605-F541-9022-883D551C8F7D}" type="presOf" srcId="{522A37DA-A13F-234C-83D6-626BA27FB85F}" destId="{22258E85-90B8-464E-A0FB-2C3801ADEDB1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2D0D4CBF-41B9-9B42-960C-1EB265F76CF3}" type="presOf" srcId="{387547AF-F956-8546-A0D5-10655C49B9DE}" destId="{5749A0A4-4770-234E-92B0-C7A50AA92DEF}" srcOrd="0" destOrd="0" presId="urn:microsoft.com/office/officeart/2005/8/layout/cycle5"/>
    <dgm:cxn modelId="{13E92797-2B2F-5547-A21D-7426F484D18D}" type="presOf" srcId="{C374D77B-CBCB-C243-AD88-38E256E177BD}" destId="{031F0BEB-F4D2-9447-8E33-2CFCB8ABAD00}" srcOrd="0" destOrd="0" presId="urn:microsoft.com/office/officeart/2005/8/layout/cycle5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538F168C-20E5-9F4B-AB5E-8C9B4DE3E457}" type="presParOf" srcId="{8F5AF81E-76CF-744A-AFC9-2D30E9E5268F}" destId="{7F04201A-73FB-1C40-87B2-102F5627BEDD}" srcOrd="0" destOrd="0" presId="urn:microsoft.com/office/officeart/2005/8/layout/cycle5"/>
    <dgm:cxn modelId="{CD86C8E5-EC4E-1C45-90CB-16C47934B414}" type="presParOf" srcId="{8F5AF81E-76CF-744A-AFC9-2D30E9E5268F}" destId="{AC9C6620-5E02-2F43-91C0-8640BCE06098}" srcOrd="1" destOrd="0" presId="urn:microsoft.com/office/officeart/2005/8/layout/cycle5"/>
    <dgm:cxn modelId="{47B9A034-511A-334E-A866-D42DC00D4C02}" type="presParOf" srcId="{8F5AF81E-76CF-744A-AFC9-2D30E9E5268F}" destId="{6E032AA3-066B-2749-8818-A288882CC649}" srcOrd="2" destOrd="0" presId="urn:microsoft.com/office/officeart/2005/8/layout/cycle5"/>
    <dgm:cxn modelId="{27990354-3E15-9040-B6A0-1C8A5D3050E2}" type="presParOf" srcId="{8F5AF81E-76CF-744A-AFC9-2D30E9E5268F}" destId="{5749A0A4-4770-234E-92B0-C7A50AA92DEF}" srcOrd="3" destOrd="0" presId="urn:microsoft.com/office/officeart/2005/8/layout/cycle5"/>
    <dgm:cxn modelId="{7E5CA56B-0C42-0544-AA41-805A550055AC}" type="presParOf" srcId="{8F5AF81E-76CF-744A-AFC9-2D30E9E5268F}" destId="{5B0228C8-7B08-2B40-8EE0-34D7EC75D455}" srcOrd="4" destOrd="0" presId="urn:microsoft.com/office/officeart/2005/8/layout/cycle5"/>
    <dgm:cxn modelId="{D2D9CD7B-6263-6440-AF90-A8521748C0CB}" type="presParOf" srcId="{8F5AF81E-76CF-744A-AFC9-2D30E9E5268F}" destId="{89B55B8F-313A-5B4C-9C47-9F82FB86BC5A}" srcOrd="5" destOrd="0" presId="urn:microsoft.com/office/officeart/2005/8/layout/cycle5"/>
    <dgm:cxn modelId="{0D784F59-5AE7-DA45-993E-E9B44D14DE70}" type="presParOf" srcId="{8F5AF81E-76CF-744A-AFC9-2D30E9E5268F}" destId="{22258E85-90B8-464E-A0FB-2C3801ADEDB1}" srcOrd="6" destOrd="0" presId="urn:microsoft.com/office/officeart/2005/8/layout/cycle5"/>
    <dgm:cxn modelId="{57E29BC4-D9B1-EA4E-BCA2-80F955BE5458}" type="presParOf" srcId="{8F5AF81E-76CF-744A-AFC9-2D30E9E5268F}" destId="{3FDECE0B-DEB0-6442-B179-B73E4F331D0C}" srcOrd="7" destOrd="0" presId="urn:microsoft.com/office/officeart/2005/8/layout/cycle5"/>
    <dgm:cxn modelId="{B27B180D-0190-9E49-AF0E-C716C159BA91}" type="presParOf" srcId="{8F5AF81E-76CF-744A-AFC9-2D30E9E5268F}" destId="{6340B6EE-7E55-6247-8B1C-37A5EF6CEF19}" srcOrd="8" destOrd="0" presId="urn:microsoft.com/office/officeart/2005/8/layout/cycle5"/>
    <dgm:cxn modelId="{4061EF02-02B2-B24E-B4A5-8C92B268F421}" type="presParOf" srcId="{8F5AF81E-76CF-744A-AFC9-2D30E9E5268F}" destId="{015ED48E-079D-DF49-9764-3DDB8130644B}" srcOrd="9" destOrd="0" presId="urn:microsoft.com/office/officeart/2005/8/layout/cycle5"/>
    <dgm:cxn modelId="{51CD88AB-55B6-1043-BC13-B37B44FC1359}" type="presParOf" srcId="{8F5AF81E-76CF-744A-AFC9-2D30E9E5268F}" destId="{2FC78DB4-6109-484C-B47D-EFAD80C658A6}" srcOrd="10" destOrd="0" presId="urn:microsoft.com/office/officeart/2005/8/layout/cycle5"/>
    <dgm:cxn modelId="{C6C7D715-9562-1E4E-BDD9-9F7D14B6DF13}" type="presParOf" srcId="{8F5AF81E-76CF-744A-AFC9-2D30E9E5268F}" destId="{C74E0DF2-68AD-474A-9EBB-DEC9859F5562}" srcOrd="11" destOrd="0" presId="urn:microsoft.com/office/officeart/2005/8/layout/cycle5"/>
    <dgm:cxn modelId="{B9303697-1358-7F43-9735-45E34FDBE59C}" type="presParOf" srcId="{8F5AF81E-76CF-744A-AFC9-2D30E9E5268F}" destId="{A6568A65-CAAD-354B-90EC-8C27054068B0}" srcOrd="12" destOrd="0" presId="urn:microsoft.com/office/officeart/2005/8/layout/cycle5"/>
    <dgm:cxn modelId="{F3E6D469-2CD5-0545-ADE6-87D8E2CD77EE}" type="presParOf" srcId="{8F5AF81E-76CF-744A-AFC9-2D30E9E5268F}" destId="{05031DD3-D62A-8A46-9DF4-513A3DB354CD}" srcOrd="13" destOrd="0" presId="urn:microsoft.com/office/officeart/2005/8/layout/cycle5"/>
    <dgm:cxn modelId="{9AFFF84C-533F-DD4E-80EA-4AFF95882050}" type="presParOf" srcId="{8F5AF81E-76CF-744A-AFC9-2D30E9E5268F}" destId="{8BE5D7C3-CF16-5141-BF02-11A6BD1D7E17}" srcOrd="14" destOrd="0" presId="urn:microsoft.com/office/officeart/2005/8/layout/cycle5"/>
    <dgm:cxn modelId="{101F13CA-956E-DB4B-AF51-A46125CFC6E3}" type="presParOf" srcId="{8F5AF81E-76CF-744A-AFC9-2D30E9E5268F}" destId="{031F0BEB-F4D2-9447-8E33-2CFCB8ABAD00}" srcOrd="15" destOrd="0" presId="urn:microsoft.com/office/officeart/2005/8/layout/cycle5"/>
    <dgm:cxn modelId="{C46AA4EB-73AF-5E4E-B5A4-AFB593423650}" type="presParOf" srcId="{8F5AF81E-76CF-744A-AFC9-2D30E9E5268F}" destId="{A3BB5680-9C9F-1F45-893E-8F0745BD8581}" srcOrd="16" destOrd="0" presId="urn:microsoft.com/office/officeart/2005/8/layout/cycle5"/>
    <dgm:cxn modelId="{A8A28FF3-D8B9-0A46-BB8D-BFEBA849063C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EE961FF9-9A0E-1A41-B526-9CC88FD7B03D}" type="presOf" srcId="{7645D952-88F7-584C-BDAC-17847F354605}" destId="{015ED48E-079D-DF49-9764-3DDB8130644B}" srcOrd="0" destOrd="0" presId="urn:microsoft.com/office/officeart/2005/8/layout/cycle5"/>
    <dgm:cxn modelId="{09AC014D-A7C9-7B48-84E3-0595C06F9A72}" type="presOf" srcId="{D344CA7A-806A-8947-8533-1F579A166D29}" destId="{C74E0DF2-68AD-474A-9EBB-DEC9859F5562}" srcOrd="0" destOrd="0" presId="urn:microsoft.com/office/officeart/2005/8/layout/cycle5"/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4F40712F-2689-E549-A446-8A7E730DE577}" type="presOf" srcId="{387547AF-F956-8546-A0D5-10655C49B9DE}" destId="{5749A0A4-4770-234E-92B0-C7A50AA92DEF}" srcOrd="0" destOrd="0" presId="urn:microsoft.com/office/officeart/2005/8/layout/cycle5"/>
    <dgm:cxn modelId="{6087E809-5F21-DD43-B27C-5DA83FC0C2EF}" type="presOf" srcId="{C374D77B-CBCB-C243-AD88-38E256E177BD}" destId="{031F0BEB-F4D2-9447-8E33-2CFCB8ABAD00}" srcOrd="0" destOrd="0" presId="urn:microsoft.com/office/officeart/2005/8/layout/cycle5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27C7B090-0394-5443-9670-1220C02FF6E5}" type="presOf" srcId="{B1AC2487-E3A6-F144-A91F-23B2A8E247D9}" destId="{8F5AF81E-76CF-744A-AFC9-2D30E9E5268F}" srcOrd="0" destOrd="0" presId="urn:microsoft.com/office/officeart/2005/8/layout/cycle5"/>
    <dgm:cxn modelId="{94C43C99-1E22-C74D-B7AB-046C53C83FFE}" type="presOf" srcId="{C3005962-1793-3544-97A2-AA7680007724}" destId="{7F04201A-73FB-1C40-87B2-102F5627BEDD}" srcOrd="0" destOrd="0" presId="urn:microsoft.com/office/officeart/2005/8/layout/cycle5"/>
    <dgm:cxn modelId="{597AAC4A-4E6F-2741-8B7F-07EFACB7B43B}" type="presOf" srcId="{4344B2A0-262F-5B4B-A59D-2E690865E535}" destId="{B89C2A4D-A283-9C46-B71E-A86417FE641C}" srcOrd="0" destOrd="0" presId="urn:microsoft.com/office/officeart/2005/8/layout/cycle5"/>
    <dgm:cxn modelId="{17440D05-1EAA-844F-BA69-D6CA93FB344A}" type="presOf" srcId="{522A37DA-A13F-234C-83D6-626BA27FB85F}" destId="{22258E85-90B8-464E-A0FB-2C3801ADEDB1}" srcOrd="0" destOrd="0" presId="urn:microsoft.com/office/officeart/2005/8/layout/cycle5"/>
    <dgm:cxn modelId="{DA2F2DD3-1F58-AE4B-8B56-2DA71B9C1990}" type="presOf" srcId="{C4656EFE-FA84-1D48-A9CE-F11B4484BC00}" destId="{89B55B8F-313A-5B4C-9C47-9F82FB86BC5A}" srcOrd="0" destOrd="0" presId="urn:microsoft.com/office/officeart/2005/8/layout/cycle5"/>
    <dgm:cxn modelId="{873CFAFA-0686-DF4F-8B8B-8E4C7FAE05A3}" type="presOf" srcId="{E84DAC17-E955-FB49-A475-95043FF7763E}" destId="{A6568A65-CAAD-354B-90EC-8C27054068B0}" srcOrd="0" destOrd="0" presId="urn:microsoft.com/office/officeart/2005/8/layout/cycle5"/>
    <dgm:cxn modelId="{1F2B3B60-8D26-C944-82CD-7AE3A9A055F1}" type="presOf" srcId="{12EA9D4C-918B-254C-8DB7-920621836C0E}" destId="{6340B6EE-7E55-6247-8B1C-37A5EF6CEF19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B3B015FA-6938-6C4E-BFF0-613894C71E96}" type="presOf" srcId="{3DD04F13-951E-7544-B629-665405450E11}" destId="{8BE5D7C3-CF16-5141-BF02-11A6BD1D7E17}" srcOrd="0" destOrd="0" presId="urn:microsoft.com/office/officeart/2005/8/layout/cycle5"/>
    <dgm:cxn modelId="{961DB94B-EFB7-F64A-A241-0773C49B3D4E}" type="presOf" srcId="{870C4092-36F0-1846-BFEE-CE0A3EC0D324}" destId="{6E032AA3-066B-2749-8818-A288882CC649}" srcOrd="0" destOrd="0" presId="urn:microsoft.com/office/officeart/2005/8/layout/cycle5"/>
    <dgm:cxn modelId="{B57A1334-BFEE-9B43-B5DC-5D493D1E56DE}" type="presParOf" srcId="{8F5AF81E-76CF-744A-AFC9-2D30E9E5268F}" destId="{7F04201A-73FB-1C40-87B2-102F5627BEDD}" srcOrd="0" destOrd="0" presId="urn:microsoft.com/office/officeart/2005/8/layout/cycle5"/>
    <dgm:cxn modelId="{7530CE0C-E8EB-FE45-BB48-20C9D76DB977}" type="presParOf" srcId="{8F5AF81E-76CF-744A-AFC9-2D30E9E5268F}" destId="{AC9C6620-5E02-2F43-91C0-8640BCE06098}" srcOrd="1" destOrd="0" presId="urn:microsoft.com/office/officeart/2005/8/layout/cycle5"/>
    <dgm:cxn modelId="{45D8C50B-CECC-3845-AC2D-4CB97D240DCF}" type="presParOf" srcId="{8F5AF81E-76CF-744A-AFC9-2D30E9E5268F}" destId="{6E032AA3-066B-2749-8818-A288882CC649}" srcOrd="2" destOrd="0" presId="urn:microsoft.com/office/officeart/2005/8/layout/cycle5"/>
    <dgm:cxn modelId="{CBA762C5-949E-5848-B75B-5C1A64066421}" type="presParOf" srcId="{8F5AF81E-76CF-744A-AFC9-2D30E9E5268F}" destId="{5749A0A4-4770-234E-92B0-C7A50AA92DEF}" srcOrd="3" destOrd="0" presId="urn:microsoft.com/office/officeart/2005/8/layout/cycle5"/>
    <dgm:cxn modelId="{22016A6F-7556-124F-AE42-6AA73B623EE3}" type="presParOf" srcId="{8F5AF81E-76CF-744A-AFC9-2D30E9E5268F}" destId="{5B0228C8-7B08-2B40-8EE0-34D7EC75D455}" srcOrd="4" destOrd="0" presId="urn:microsoft.com/office/officeart/2005/8/layout/cycle5"/>
    <dgm:cxn modelId="{340AB35B-9E55-3043-B98A-B33A70D9E3F3}" type="presParOf" srcId="{8F5AF81E-76CF-744A-AFC9-2D30E9E5268F}" destId="{89B55B8F-313A-5B4C-9C47-9F82FB86BC5A}" srcOrd="5" destOrd="0" presId="urn:microsoft.com/office/officeart/2005/8/layout/cycle5"/>
    <dgm:cxn modelId="{263B5EEB-2EE6-6840-BDC9-D088EF2BDB30}" type="presParOf" srcId="{8F5AF81E-76CF-744A-AFC9-2D30E9E5268F}" destId="{22258E85-90B8-464E-A0FB-2C3801ADEDB1}" srcOrd="6" destOrd="0" presId="urn:microsoft.com/office/officeart/2005/8/layout/cycle5"/>
    <dgm:cxn modelId="{BB3F9A14-3B7C-6147-8808-7ECB2E372246}" type="presParOf" srcId="{8F5AF81E-76CF-744A-AFC9-2D30E9E5268F}" destId="{3FDECE0B-DEB0-6442-B179-B73E4F331D0C}" srcOrd="7" destOrd="0" presId="urn:microsoft.com/office/officeart/2005/8/layout/cycle5"/>
    <dgm:cxn modelId="{F2E25C3D-7C3F-494C-8365-14E788774F2B}" type="presParOf" srcId="{8F5AF81E-76CF-744A-AFC9-2D30E9E5268F}" destId="{6340B6EE-7E55-6247-8B1C-37A5EF6CEF19}" srcOrd="8" destOrd="0" presId="urn:microsoft.com/office/officeart/2005/8/layout/cycle5"/>
    <dgm:cxn modelId="{2D65A742-644D-E44D-998A-C346E73065C0}" type="presParOf" srcId="{8F5AF81E-76CF-744A-AFC9-2D30E9E5268F}" destId="{015ED48E-079D-DF49-9764-3DDB8130644B}" srcOrd="9" destOrd="0" presId="urn:microsoft.com/office/officeart/2005/8/layout/cycle5"/>
    <dgm:cxn modelId="{79807252-10D1-024C-A0A1-6F56312397EA}" type="presParOf" srcId="{8F5AF81E-76CF-744A-AFC9-2D30E9E5268F}" destId="{2FC78DB4-6109-484C-B47D-EFAD80C658A6}" srcOrd="10" destOrd="0" presId="urn:microsoft.com/office/officeart/2005/8/layout/cycle5"/>
    <dgm:cxn modelId="{9A9455A3-E5C1-8848-A02E-7D755CA921A3}" type="presParOf" srcId="{8F5AF81E-76CF-744A-AFC9-2D30E9E5268F}" destId="{C74E0DF2-68AD-474A-9EBB-DEC9859F5562}" srcOrd="11" destOrd="0" presId="urn:microsoft.com/office/officeart/2005/8/layout/cycle5"/>
    <dgm:cxn modelId="{E62B4786-0EEB-5D42-9DFE-3E2188FFA595}" type="presParOf" srcId="{8F5AF81E-76CF-744A-AFC9-2D30E9E5268F}" destId="{A6568A65-CAAD-354B-90EC-8C27054068B0}" srcOrd="12" destOrd="0" presId="urn:microsoft.com/office/officeart/2005/8/layout/cycle5"/>
    <dgm:cxn modelId="{46A3989E-4189-4848-918A-00EC66246610}" type="presParOf" srcId="{8F5AF81E-76CF-744A-AFC9-2D30E9E5268F}" destId="{05031DD3-D62A-8A46-9DF4-513A3DB354CD}" srcOrd="13" destOrd="0" presId="urn:microsoft.com/office/officeart/2005/8/layout/cycle5"/>
    <dgm:cxn modelId="{3E98333A-5E31-1447-824E-B12687377545}" type="presParOf" srcId="{8F5AF81E-76CF-744A-AFC9-2D30E9E5268F}" destId="{8BE5D7C3-CF16-5141-BF02-11A6BD1D7E17}" srcOrd="14" destOrd="0" presId="urn:microsoft.com/office/officeart/2005/8/layout/cycle5"/>
    <dgm:cxn modelId="{A9898024-0DCB-904D-B180-295FCBCBA33D}" type="presParOf" srcId="{8F5AF81E-76CF-744A-AFC9-2D30E9E5268F}" destId="{031F0BEB-F4D2-9447-8E33-2CFCB8ABAD00}" srcOrd="15" destOrd="0" presId="urn:microsoft.com/office/officeart/2005/8/layout/cycle5"/>
    <dgm:cxn modelId="{5D8F1AED-8575-F442-85D2-744893C5DA06}" type="presParOf" srcId="{8F5AF81E-76CF-744A-AFC9-2D30E9E5268F}" destId="{A3BB5680-9C9F-1F45-893E-8F0745BD8581}" srcOrd="16" destOrd="0" presId="urn:microsoft.com/office/officeart/2005/8/layout/cycle5"/>
    <dgm:cxn modelId="{8C61D3FD-9767-C54F-9FC6-F5EE5D88285A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0A658012-6093-8F45-A45D-6D1FAED85AD8}" type="presOf" srcId="{12EA9D4C-918B-254C-8DB7-920621836C0E}" destId="{6340B6EE-7E55-6247-8B1C-37A5EF6CEF19}" srcOrd="0" destOrd="0" presId="urn:microsoft.com/office/officeart/2005/8/layout/cycle5"/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0D4C8620-F469-4844-8797-65B48100EE4C}" type="presOf" srcId="{3DD04F13-951E-7544-B629-665405450E11}" destId="{8BE5D7C3-CF16-5141-BF02-11A6BD1D7E17}" srcOrd="0" destOrd="0" presId="urn:microsoft.com/office/officeart/2005/8/layout/cycle5"/>
    <dgm:cxn modelId="{02C41C1C-D235-0E4B-95E2-BAF18CCABFC1}" type="presOf" srcId="{4344B2A0-262F-5B4B-A59D-2E690865E535}" destId="{B89C2A4D-A283-9C46-B71E-A86417FE641C}" srcOrd="0" destOrd="0" presId="urn:microsoft.com/office/officeart/2005/8/layout/cycle5"/>
    <dgm:cxn modelId="{8BF3BDB8-B8EF-AD41-9765-9EF95DF42401}" type="presOf" srcId="{7645D952-88F7-584C-BDAC-17847F354605}" destId="{015ED48E-079D-DF49-9764-3DDB8130644B}" srcOrd="0" destOrd="0" presId="urn:microsoft.com/office/officeart/2005/8/layout/cycle5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85C1FBCB-7533-8747-A9F3-174307F0CB5E}" type="presOf" srcId="{E84DAC17-E955-FB49-A475-95043FF7763E}" destId="{A6568A65-CAAD-354B-90EC-8C27054068B0}" srcOrd="0" destOrd="0" presId="urn:microsoft.com/office/officeart/2005/8/layout/cycle5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BB59FCF3-15A7-AD48-8E0C-A1E05C8E0827}" type="presOf" srcId="{870C4092-36F0-1846-BFEE-CE0A3EC0D324}" destId="{6E032AA3-066B-2749-8818-A288882CC649}" srcOrd="0" destOrd="0" presId="urn:microsoft.com/office/officeart/2005/8/layout/cycle5"/>
    <dgm:cxn modelId="{02C5D490-B556-9143-8ED0-56BEC2F59058}" type="presOf" srcId="{B1AC2487-E3A6-F144-A91F-23B2A8E247D9}" destId="{8F5AF81E-76CF-744A-AFC9-2D30E9E5268F}" srcOrd="0" destOrd="0" presId="urn:microsoft.com/office/officeart/2005/8/layout/cycle5"/>
    <dgm:cxn modelId="{D2FA6EE8-F8D5-FA41-B220-4FD0E5B09F2D}" type="presOf" srcId="{C4656EFE-FA84-1D48-A9CE-F11B4484BC00}" destId="{89B55B8F-313A-5B4C-9C47-9F82FB86BC5A}" srcOrd="0" destOrd="0" presId="urn:microsoft.com/office/officeart/2005/8/layout/cycle5"/>
    <dgm:cxn modelId="{554F267A-53C2-5049-BF2A-ACE184FA0553}" type="presOf" srcId="{D344CA7A-806A-8947-8533-1F579A166D29}" destId="{C74E0DF2-68AD-474A-9EBB-DEC9859F5562}" srcOrd="0" destOrd="0" presId="urn:microsoft.com/office/officeart/2005/8/layout/cycle5"/>
    <dgm:cxn modelId="{C3C37764-1FC2-0248-8C21-D518D99889A1}" type="presOf" srcId="{C374D77B-CBCB-C243-AD88-38E256E177BD}" destId="{031F0BEB-F4D2-9447-8E33-2CFCB8ABAD00}" srcOrd="0" destOrd="0" presId="urn:microsoft.com/office/officeart/2005/8/layout/cycle5"/>
    <dgm:cxn modelId="{937DCFD8-49D7-054B-A113-79562B88320F}" type="presOf" srcId="{C3005962-1793-3544-97A2-AA7680007724}" destId="{7F04201A-73FB-1C40-87B2-102F5627BEDD}" srcOrd="0" destOrd="0" presId="urn:microsoft.com/office/officeart/2005/8/layout/cycle5"/>
    <dgm:cxn modelId="{7B1369A0-79C3-1B41-A171-F72BD1FA58C9}" type="presOf" srcId="{522A37DA-A13F-234C-83D6-626BA27FB85F}" destId="{22258E85-90B8-464E-A0FB-2C3801ADEDB1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44312AA8-DAE6-BE46-8905-165F6B4DDC21}" type="presOf" srcId="{387547AF-F956-8546-A0D5-10655C49B9DE}" destId="{5749A0A4-4770-234E-92B0-C7A50AA92DEF}" srcOrd="0" destOrd="0" presId="urn:microsoft.com/office/officeart/2005/8/layout/cycle5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56C3995C-154F-D74C-A31D-5F7C7B1A8FBA}" type="presParOf" srcId="{8F5AF81E-76CF-744A-AFC9-2D30E9E5268F}" destId="{7F04201A-73FB-1C40-87B2-102F5627BEDD}" srcOrd="0" destOrd="0" presId="urn:microsoft.com/office/officeart/2005/8/layout/cycle5"/>
    <dgm:cxn modelId="{E5C6141A-25AB-B743-8990-C64FE2E27CD0}" type="presParOf" srcId="{8F5AF81E-76CF-744A-AFC9-2D30E9E5268F}" destId="{AC9C6620-5E02-2F43-91C0-8640BCE06098}" srcOrd="1" destOrd="0" presId="urn:microsoft.com/office/officeart/2005/8/layout/cycle5"/>
    <dgm:cxn modelId="{C17EDE43-A808-6D44-87C6-FBE9524A168D}" type="presParOf" srcId="{8F5AF81E-76CF-744A-AFC9-2D30E9E5268F}" destId="{6E032AA3-066B-2749-8818-A288882CC649}" srcOrd="2" destOrd="0" presId="urn:microsoft.com/office/officeart/2005/8/layout/cycle5"/>
    <dgm:cxn modelId="{AFF98DBE-1331-984E-92D6-96BC391D7D1E}" type="presParOf" srcId="{8F5AF81E-76CF-744A-AFC9-2D30E9E5268F}" destId="{5749A0A4-4770-234E-92B0-C7A50AA92DEF}" srcOrd="3" destOrd="0" presId="urn:microsoft.com/office/officeart/2005/8/layout/cycle5"/>
    <dgm:cxn modelId="{A622EDF2-8946-4548-B01C-935E28F636D1}" type="presParOf" srcId="{8F5AF81E-76CF-744A-AFC9-2D30E9E5268F}" destId="{5B0228C8-7B08-2B40-8EE0-34D7EC75D455}" srcOrd="4" destOrd="0" presId="urn:microsoft.com/office/officeart/2005/8/layout/cycle5"/>
    <dgm:cxn modelId="{DD57381F-62C9-874F-B606-C177B87370F5}" type="presParOf" srcId="{8F5AF81E-76CF-744A-AFC9-2D30E9E5268F}" destId="{89B55B8F-313A-5B4C-9C47-9F82FB86BC5A}" srcOrd="5" destOrd="0" presId="urn:microsoft.com/office/officeart/2005/8/layout/cycle5"/>
    <dgm:cxn modelId="{B0D158A0-9D34-4444-9026-3BA4BE8155CF}" type="presParOf" srcId="{8F5AF81E-76CF-744A-AFC9-2D30E9E5268F}" destId="{22258E85-90B8-464E-A0FB-2C3801ADEDB1}" srcOrd="6" destOrd="0" presId="urn:microsoft.com/office/officeart/2005/8/layout/cycle5"/>
    <dgm:cxn modelId="{C981987C-EC9C-1A40-941A-921D60DEDC9B}" type="presParOf" srcId="{8F5AF81E-76CF-744A-AFC9-2D30E9E5268F}" destId="{3FDECE0B-DEB0-6442-B179-B73E4F331D0C}" srcOrd="7" destOrd="0" presId="urn:microsoft.com/office/officeart/2005/8/layout/cycle5"/>
    <dgm:cxn modelId="{64CABBF3-65F5-7040-B498-86B0D3E682A3}" type="presParOf" srcId="{8F5AF81E-76CF-744A-AFC9-2D30E9E5268F}" destId="{6340B6EE-7E55-6247-8B1C-37A5EF6CEF19}" srcOrd="8" destOrd="0" presId="urn:microsoft.com/office/officeart/2005/8/layout/cycle5"/>
    <dgm:cxn modelId="{A8FA9060-8DA4-004E-9540-1CE00517F160}" type="presParOf" srcId="{8F5AF81E-76CF-744A-AFC9-2D30E9E5268F}" destId="{015ED48E-079D-DF49-9764-3DDB8130644B}" srcOrd="9" destOrd="0" presId="urn:microsoft.com/office/officeart/2005/8/layout/cycle5"/>
    <dgm:cxn modelId="{59516426-1468-5A42-9AD1-26F2F3DF7DB7}" type="presParOf" srcId="{8F5AF81E-76CF-744A-AFC9-2D30E9E5268F}" destId="{2FC78DB4-6109-484C-B47D-EFAD80C658A6}" srcOrd="10" destOrd="0" presId="urn:microsoft.com/office/officeart/2005/8/layout/cycle5"/>
    <dgm:cxn modelId="{1AC0A766-B00D-6641-BAEF-A07DA0D9E453}" type="presParOf" srcId="{8F5AF81E-76CF-744A-AFC9-2D30E9E5268F}" destId="{C74E0DF2-68AD-474A-9EBB-DEC9859F5562}" srcOrd="11" destOrd="0" presId="urn:microsoft.com/office/officeart/2005/8/layout/cycle5"/>
    <dgm:cxn modelId="{832C0346-D37A-6F45-87B2-60E4814D2C92}" type="presParOf" srcId="{8F5AF81E-76CF-744A-AFC9-2D30E9E5268F}" destId="{A6568A65-CAAD-354B-90EC-8C27054068B0}" srcOrd="12" destOrd="0" presId="urn:microsoft.com/office/officeart/2005/8/layout/cycle5"/>
    <dgm:cxn modelId="{F5C6F044-4114-8447-B4E7-82D3684AC13D}" type="presParOf" srcId="{8F5AF81E-76CF-744A-AFC9-2D30E9E5268F}" destId="{05031DD3-D62A-8A46-9DF4-513A3DB354CD}" srcOrd="13" destOrd="0" presId="urn:microsoft.com/office/officeart/2005/8/layout/cycle5"/>
    <dgm:cxn modelId="{2A0AC781-3743-4A43-B3B0-ADB60C0E370C}" type="presParOf" srcId="{8F5AF81E-76CF-744A-AFC9-2D30E9E5268F}" destId="{8BE5D7C3-CF16-5141-BF02-11A6BD1D7E17}" srcOrd="14" destOrd="0" presId="urn:microsoft.com/office/officeart/2005/8/layout/cycle5"/>
    <dgm:cxn modelId="{5C225965-42C8-BA4F-AEFB-E93C65A3C722}" type="presParOf" srcId="{8F5AF81E-76CF-744A-AFC9-2D30E9E5268F}" destId="{031F0BEB-F4D2-9447-8E33-2CFCB8ABAD00}" srcOrd="15" destOrd="0" presId="urn:microsoft.com/office/officeart/2005/8/layout/cycle5"/>
    <dgm:cxn modelId="{3FE37E85-97E4-2242-AD11-A4AB6F1D4072}" type="presParOf" srcId="{8F5AF81E-76CF-744A-AFC9-2D30E9E5268F}" destId="{A3BB5680-9C9F-1F45-893E-8F0745BD8581}" srcOrd="16" destOrd="0" presId="urn:microsoft.com/office/officeart/2005/8/layout/cycle5"/>
    <dgm:cxn modelId="{0F5AD9E9-70F7-FB40-82E4-AC3B10279BBE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61D47E91-EF0A-3F42-80DC-80E6B0C0BCAA}" type="presOf" srcId="{C3005962-1793-3544-97A2-AA7680007724}" destId="{7F04201A-73FB-1C40-87B2-102F5627BEDD}" srcOrd="0" destOrd="0" presId="urn:microsoft.com/office/officeart/2005/8/layout/cycle5"/>
    <dgm:cxn modelId="{9A31D9BD-4099-A84D-907F-CD7DE0766BB8}" type="presOf" srcId="{B1AC2487-E3A6-F144-A91F-23B2A8E247D9}" destId="{8F5AF81E-76CF-744A-AFC9-2D30E9E5268F}" srcOrd="0" destOrd="0" presId="urn:microsoft.com/office/officeart/2005/8/layout/cycle5"/>
    <dgm:cxn modelId="{E6BB2896-71AD-9344-B5ED-660BD1105B72}" type="presOf" srcId="{7645D952-88F7-584C-BDAC-17847F354605}" destId="{015ED48E-079D-DF49-9764-3DDB8130644B}" srcOrd="0" destOrd="0" presId="urn:microsoft.com/office/officeart/2005/8/layout/cycle5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D12D6016-C13E-214D-A82E-AC670F25ED59}" type="presOf" srcId="{870C4092-36F0-1846-BFEE-CE0A3EC0D324}" destId="{6E032AA3-066B-2749-8818-A288882CC649}" srcOrd="0" destOrd="0" presId="urn:microsoft.com/office/officeart/2005/8/layout/cycle5"/>
    <dgm:cxn modelId="{43D71EE1-BD15-AC4A-BB9C-290BBB7ADE65}" type="presOf" srcId="{3DD04F13-951E-7544-B629-665405450E11}" destId="{8BE5D7C3-CF16-5141-BF02-11A6BD1D7E17}" srcOrd="0" destOrd="0" presId="urn:microsoft.com/office/officeart/2005/8/layout/cycle5"/>
    <dgm:cxn modelId="{505CF88F-513F-FA4F-815E-416D2FA8F865}" type="presOf" srcId="{387547AF-F956-8546-A0D5-10655C49B9DE}" destId="{5749A0A4-4770-234E-92B0-C7A50AA92DEF}" srcOrd="0" destOrd="0" presId="urn:microsoft.com/office/officeart/2005/8/layout/cycle5"/>
    <dgm:cxn modelId="{EB0C7E84-97AD-4840-8A18-DF6313E7EFAA}" type="presOf" srcId="{4344B2A0-262F-5B4B-A59D-2E690865E535}" destId="{B89C2A4D-A283-9C46-B71E-A86417FE641C}" srcOrd="0" destOrd="0" presId="urn:microsoft.com/office/officeart/2005/8/layout/cycle5"/>
    <dgm:cxn modelId="{C1301150-C8D4-9F4A-A7E9-59B450751194}" type="presOf" srcId="{12EA9D4C-918B-254C-8DB7-920621836C0E}" destId="{6340B6EE-7E55-6247-8B1C-37A5EF6CEF19}" srcOrd="0" destOrd="0" presId="urn:microsoft.com/office/officeart/2005/8/layout/cycle5"/>
    <dgm:cxn modelId="{3183DACB-7D5C-214C-A7C0-DECB2E5225B0}" type="presOf" srcId="{D344CA7A-806A-8947-8533-1F579A166D29}" destId="{C74E0DF2-68AD-474A-9EBB-DEC9859F5562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3BCC1AAB-70E6-CA4E-B443-CCCD6C089416}" type="presOf" srcId="{C374D77B-CBCB-C243-AD88-38E256E177BD}" destId="{031F0BEB-F4D2-9447-8E33-2CFCB8ABAD00}" srcOrd="0" destOrd="0" presId="urn:microsoft.com/office/officeart/2005/8/layout/cycle5"/>
    <dgm:cxn modelId="{5911EEA5-AEB1-6947-AB83-C6D84A255E01}" type="presOf" srcId="{522A37DA-A13F-234C-83D6-626BA27FB85F}" destId="{22258E85-90B8-464E-A0FB-2C3801ADEDB1}" srcOrd="0" destOrd="0" presId="urn:microsoft.com/office/officeart/2005/8/layout/cycle5"/>
    <dgm:cxn modelId="{21FC61DA-C924-DE4C-A059-0115BDB9C44C}" type="presOf" srcId="{C4656EFE-FA84-1D48-A9CE-F11B4484BC00}" destId="{89B55B8F-313A-5B4C-9C47-9F82FB86BC5A}" srcOrd="0" destOrd="0" presId="urn:microsoft.com/office/officeart/2005/8/layout/cycle5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B8594EC0-5F6B-7144-9E14-1AE600D5A0C0}" type="presOf" srcId="{E84DAC17-E955-FB49-A475-95043FF7763E}" destId="{A6568A65-CAAD-354B-90EC-8C27054068B0}" srcOrd="0" destOrd="0" presId="urn:microsoft.com/office/officeart/2005/8/layout/cycle5"/>
    <dgm:cxn modelId="{51B88713-FBD8-0B4C-8A6E-E298E1A368C7}" type="presParOf" srcId="{8F5AF81E-76CF-744A-AFC9-2D30E9E5268F}" destId="{7F04201A-73FB-1C40-87B2-102F5627BEDD}" srcOrd="0" destOrd="0" presId="urn:microsoft.com/office/officeart/2005/8/layout/cycle5"/>
    <dgm:cxn modelId="{84D7C606-0DAC-1945-8B41-DF59993421E3}" type="presParOf" srcId="{8F5AF81E-76CF-744A-AFC9-2D30E9E5268F}" destId="{AC9C6620-5E02-2F43-91C0-8640BCE06098}" srcOrd="1" destOrd="0" presId="urn:microsoft.com/office/officeart/2005/8/layout/cycle5"/>
    <dgm:cxn modelId="{45EF2576-4FBD-F548-BB35-A93EDC647DE0}" type="presParOf" srcId="{8F5AF81E-76CF-744A-AFC9-2D30E9E5268F}" destId="{6E032AA3-066B-2749-8818-A288882CC649}" srcOrd="2" destOrd="0" presId="urn:microsoft.com/office/officeart/2005/8/layout/cycle5"/>
    <dgm:cxn modelId="{D45D5404-AD81-5F4E-A920-791962E7E68C}" type="presParOf" srcId="{8F5AF81E-76CF-744A-AFC9-2D30E9E5268F}" destId="{5749A0A4-4770-234E-92B0-C7A50AA92DEF}" srcOrd="3" destOrd="0" presId="urn:microsoft.com/office/officeart/2005/8/layout/cycle5"/>
    <dgm:cxn modelId="{D9FB6F92-B0C2-6240-B539-9AC7CA63230E}" type="presParOf" srcId="{8F5AF81E-76CF-744A-AFC9-2D30E9E5268F}" destId="{5B0228C8-7B08-2B40-8EE0-34D7EC75D455}" srcOrd="4" destOrd="0" presId="urn:microsoft.com/office/officeart/2005/8/layout/cycle5"/>
    <dgm:cxn modelId="{6CC34484-55D9-864B-96B6-0DB298FE4F95}" type="presParOf" srcId="{8F5AF81E-76CF-744A-AFC9-2D30E9E5268F}" destId="{89B55B8F-313A-5B4C-9C47-9F82FB86BC5A}" srcOrd="5" destOrd="0" presId="urn:microsoft.com/office/officeart/2005/8/layout/cycle5"/>
    <dgm:cxn modelId="{57348FE3-61C0-1E42-96B0-9BC3302CCA6B}" type="presParOf" srcId="{8F5AF81E-76CF-744A-AFC9-2D30E9E5268F}" destId="{22258E85-90B8-464E-A0FB-2C3801ADEDB1}" srcOrd="6" destOrd="0" presId="urn:microsoft.com/office/officeart/2005/8/layout/cycle5"/>
    <dgm:cxn modelId="{04041997-54C3-084E-AEBC-4D032DB02ECF}" type="presParOf" srcId="{8F5AF81E-76CF-744A-AFC9-2D30E9E5268F}" destId="{3FDECE0B-DEB0-6442-B179-B73E4F331D0C}" srcOrd="7" destOrd="0" presId="urn:microsoft.com/office/officeart/2005/8/layout/cycle5"/>
    <dgm:cxn modelId="{506C80C6-AA1C-E541-8B22-CFF3D7EE5E47}" type="presParOf" srcId="{8F5AF81E-76CF-744A-AFC9-2D30E9E5268F}" destId="{6340B6EE-7E55-6247-8B1C-37A5EF6CEF19}" srcOrd="8" destOrd="0" presId="urn:microsoft.com/office/officeart/2005/8/layout/cycle5"/>
    <dgm:cxn modelId="{87BD507D-A6D8-714E-9217-C352FC7C0AF1}" type="presParOf" srcId="{8F5AF81E-76CF-744A-AFC9-2D30E9E5268F}" destId="{015ED48E-079D-DF49-9764-3DDB8130644B}" srcOrd="9" destOrd="0" presId="urn:microsoft.com/office/officeart/2005/8/layout/cycle5"/>
    <dgm:cxn modelId="{12F8501C-FD8B-4D40-89F4-1AF609FD3CC7}" type="presParOf" srcId="{8F5AF81E-76CF-744A-AFC9-2D30E9E5268F}" destId="{2FC78DB4-6109-484C-B47D-EFAD80C658A6}" srcOrd="10" destOrd="0" presId="urn:microsoft.com/office/officeart/2005/8/layout/cycle5"/>
    <dgm:cxn modelId="{E63B037D-0E18-4342-B63E-A5A92E0BAC3F}" type="presParOf" srcId="{8F5AF81E-76CF-744A-AFC9-2D30E9E5268F}" destId="{C74E0DF2-68AD-474A-9EBB-DEC9859F5562}" srcOrd="11" destOrd="0" presId="urn:microsoft.com/office/officeart/2005/8/layout/cycle5"/>
    <dgm:cxn modelId="{5F120371-554E-F540-8590-5506CF2397B1}" type="presParOf" srcId="{8F5AF81E-76CF-744A-AFC9-2D30E9E5268F}" destId="{A6568A65-CAAD-354B-90EC-8C27054068B0}" srcOrd="12" destOrd="0" presId="urn:microsoft.com/office/officeart/2005/8/layout/cycle5"/>
    <dgm:cxn modelId="{0E26467A-EB3D-374F-933E-A2EA514F8FAE}" type="presParOf" srcId="{8F5AF81E-76CF-744A-AFC9-2D30E9E5268F}" destId="{05031DD3-D62A-8A46-9DF4-513A3DB354CD}" srcOrd="13" destOrd="0" presId="urn:microsoft.com/office/officeart/2005/8/layout/cycle5"/>
    <dgm:cxn modelId="{2D7747C5-4B15-D84C-AE85-3097DBC35F59}" type="presParOf" srcId="{8F5AF81E-76CF-744A-AFC9-2D30E9E5268F}" destId="{8BE5D7C3-CF16-5141-BF02-11A6BD1D7E17}" srcOrd="14" destOrd="0" presId="urn:microsoft.com/office/officeart/2005/8/layout/cycle5"/>
    <dgm:cxn modelId="{F30996A9-B331-194A-9ACA-12263A71C5A7}" type="presParOf" srcId="{8F5AF81E-76CF-744A-AFC9-2D30E9E5268F}" destId="{031F0BEB-F4D2-9447-8E33-2CFCB8ABAD00}" srcOrd="15" destOrd="0" presId="urn:microsoft.com/office/officeart/2005/8/layout/cycle5"/>
    <dgm:cxn modelId="{352D51F8-C898-3749-A4E4-2C968569AB6F}" type="presParOf" srcId="{8F5AF81E-76CF-744A-AFC9-2D30E9E5268F}" destId="{A3BB5680-9C9F-1F45-893E-8F0745BD8581}" srcOrd="16" destOrd="0" presId="urn:microsoft.com/office/officeart/2005/8/layout/cycle5"/>
    <dgm:cxn modelId="{90CBB0E2-6A86-2A4F-9166-8441145050BA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F1AC271E-BCDC-FB45-B655-1F681C89F7F2}" type="presOf" srcId="{387547AF-F956-8546-A0D5-10655C49B9DE}" destId="{5749A0A4-4770-234E-92B0-C7A50AA92DEF}" srcOrd="0" destOrd="0" presId="urn:microsoft.com/office/officeart/2005/8/layout/cycle5"/>
    <dgm:cxn modelId="{62344C2B-25FB-D644-927F-36980BDCA72A}" type="presOf" srcId="{870C4092-36F0-1846-BFEE-CE0A3EC0D324}" destId="{6E032AA3-066B-2749-8818-A288882CC649}" srcOrd="0" destOrd="0" presId="urn:microsoft.com/office/officeart/2005/8/layout/cycle5"/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26EFEF2E-5041-AA48-8E8B-DA721FAA719B}" type="presOf" srcId="{E84DAC17-E955-FB49-A475-95043FF7763E}" destId="{A6568A65-CAAD-354B-90EC-8C27054068B0}" srcOrd="0" destOrd="0" presId="urn:microsoft.com/office/officeart/2005/8/layout/cycle5"/>
    <dgm:cxn modelId="{AF0C1AD1-4F2F-2F4C-88F7-1662B9878EB8}" type="presOf" srcId="{C3005962-1793-3544-97A2-AA7680007724}" destId="{7F04201A-73FB-1C40-87B2-102F5627BEDD}" srcOrd="0" destOrd="0" presId="urn:microsoft.com/office/officeart/2005/8/layout/cycle5"/>
    <dgm:cxn modelId="{EB25A8E4-A1B0-8D45-81FD-7EE06697DBB4}" type="presOf" srcId="{522A37DA-A13F-234C-83D6-626BA27FB85F}" destId="{22258E85-90B8-464E-A0FB-2C3801ADEDB1}" srcOrd="0" destOrd="0" presId="urn:microsoft.com/office/officeart/2005/8/layout/cycle5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3D73B63D-FAE8-5545-BF16-C9C328C20988}" type="presOf" srcId="{C374D77B-CBCB-C243-AD88-38E256E177BD}" destId="{031F0BEB-F4D2-9447-8E33-2CFCB8ABAD00}" srcOrd="0" destOrd="0" presId="urn:microsoft.com/office/officeart/2005/8/layout/cycle5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9EF8765C-3764-3A42-87FC-AEC7EBBB0FD7}" type="presOf" srcId="{B1AC2487-E3A6-F144-A91F-23B2A8E247D9}" destId="{8F5AF81E-76CF-744A-AFC9-2D30E9E5268F}" srcOrd="0" destOrd="0" presId="urn:microsoft.com/office/officeart/2005/8/layout/cycle5"/>
    <dgm:cxn modelId="{7335B949-4E39-6244-90FF-75708EDA4192}" type="presOf" srcId="{C4656EFE-FA84-1D48-A9CE-F11B4484BC00}" destId="{89B55B8F-313A-5B4C-9C47-9F82FB86BC5A}" srcOrd="0" destOrd="0" presId="urn:microsoft.com/office/officeart/2005/8/layout/cycle5"/>
    <dgm:cxn modelId="{F703665A-B379-8D4A-AB8F-BCF350BA3D39}" type="presOf" srcId="{7645D952-88F7-584C-BDAC-17847F354605}" destId="{015ED48E-079D-DF49-9764-3DDB8130644B}" srcOrd="0" destOrd="0" presId="urn:microsoft.com/office/officeart/2005/8/layout/cycle5"/>
    <dgm:cxn modelId="{E7F26857-8200-8549-B334-8B40074EF568}" type="presOf" srcId="{3DD04F13-951E-7544-B629-665405450E11}" destId="{8BE5D7C3-CF16-5141-BF02-11A6BD1D7E17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3FE549C7-B382-C549-B3B8-9CA9C7E9949A}" type="presOf" srcId="{D344CA7A-806A-8947-8533-1F579A166D29}" destId="{C74E0DF2-68AD-474A-9EBB-DEC9859F5562}" srcOrd="0" destOrd="0" presId="urn:microsoft.com/office/officeart/2005/8/layout/cycle5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58FF1DD3-B05C-0E44-9B7E-752BDA76AE9A}" type="presOf" srcId="{12EA9D4C-918B-254C-8DB7-920621836C0E}" destId="{6340B6EE-7E55-6247-8B1C-37A5EF6CEF19}" srcOrd="0" destOrd="0" presId="urn:microsoft.com/office/officeart/2005/8/layout/cycle5"/>
    <dgm:cxn modelId="{FE1EFD5C-C7E4-9C46-BCBE-28E66329CBB6}" type="presOf" srcId="{4344B2A0-262F-5B4B-A59D-2E690865E535}" destId="{B89C2A4D-A283-9C46-B71E-A86417FE641C}" srcOrd="0" destOrd="0" presId="urn:microsoft.com/office/officeart/2005/8/layout/cycle5"/>
    <dgm:cxn modelId="{1DC42DD4-3866-F548-8379-69B34B5D4393}" type="presParOf" srcId="{8F5AF81E-76CF-744A-AFC9-2D30E9E5268F}" destId="{7F04201A-73FB-1C40-87B2-102F5627BEDD}" srcOrd="0" destOrd="0" presId="urn:microsoft.com/office/officeart/2005/8/layout/cycle5"/>
    <dgm:cxn modelId="{47431345-1AD3-4247-B25E-5F9BBA74C8EA}" type="presParOf" srcId="{8F5AF81E-76CF-744A-AFC9-2D30E9E5268F}" destId="{AC9C6620-5E02-2F43-91C0-8640BCE06098}" srcOrd="1" destOrd="0" presId="urn:microsoft.com/office/officeart/2005/8/layout/cycle5"/>
    <dgm:cxn modelId="{3873E235-9C32-0742-9532-99B33B925B8A}" type="presParOf" srcId="{8F5AF81E-76CF-744A-AFC9-2D30E9E5268F}" destId="{6E032AA3-066B-2749-8818-A288882CC649}" srcOrd="2" destOrd="0" presId="urn:microsoft.com/office/officeart/2005/8/layout/cycle5"/>
    <dgm:cxn modelId="{DFCE3799-43D5-494C-8499-10BF5C3726A9}" type="presParOf" srcId="{8F5AF81E-76CF-744A-AFC9-2D30E9E5268F}" destId="{5749A0A4-4770-234E-92B0-C7A50AA92DEF}" srcOrd="3" destOrd="0" presId="urn:microsoft.com/office/officeart/2005/8/layout/cycle5"/>
    <dgm:cxn modelId="{5B991A13-4320-C64C-8B54-AA7E2F5B885D}" type="presParOf" srcId="{8F5AF81E-76CF-744A-AFC9-2D30E9E5268F}" destId="{5B0228C8-7B08-2B40-8EE0-34D7EC75D455}" srcOrd="4" destOrd="0" presId="urn:microsoft.com/office/officeart/2005/8/layout/cycle5"/>
    <dgm:cxn modelId="{E1BD6345-6AF6-F04E-A83C-41926ADE9C52}" type="presParOf" srcId="{8F5AF81E-76CF-744A-AFC9-2D30E9E5268F}" destId="{89B55B8F-313A-5B4C-9C47-9F82FB86BC5A}" srcOrd="5" destOrd="0" presId="urn:microsoft.com/office/officeart/2005/8/layout/cycle5"/>
    <dgm:cxn modelId="{4AD32B77-E8F4-E243-9F10-358045552714}" type="presParOf" srcId="{8F5AF81E-76CF-744A-AFC9-2D30E9E5268F}" destId="{22258E85-90B8-464E-A0FB-2C3801ADEDB1}" srcOrd="6" destOrd="0" presId="urn:microsoft.com/office/officeart/2005/8/layout/cycle5"/>
    <dgm:cxn modelId="{79B6C4F7-751D-464E-9E42-B524559E9CEA}" type="presParOf" srcId="{8F5AF81E-76CF-744A-AFC9-2D30E9E5268F}" destId="{3FDECE0B-DEB0-6442-B179-B73E4F331D0C}" srcOrd="7" destOrd="0" presId="urn:microsoft.com/office/officeart/2005/8/layout/cycle5"/>
    <dgm:cxn modelId="{611DB419-BD82-7B48-9A74-4903AAE55CED}" type="presParOf" srcId="{8F5AF81E-76CF-744A-AFC9-2D30E9E5268F}" destId="{6340B6EE-7E55-6247-8B1C-37A5EF6CEF19}" srcOrd="8" destOrd="0" presId="urn:microsoft.com/office/officeart/2005/8/layout/cycle5"/>
    <dgm:cxn modelId="{4FE32145-BBD4-DA46-BF00-1AC807B3DC72}" type="presParOf" srcId="{8F5AF81E-76CF-744A-AFC9-2D30E9E5268F}" destId="{015ED48E-079D-DF49-9764-3DDB8130644B}" srcOrd="9" destOrd="0" presId="urn:microsoft.com/office/officeart/2005/8/layout/cycle5"/>
    <dgm:cxn modelId="{1CF3DB0F-640F-254A-A692-D6957B0D055B}" type="presParOf" srcId="{8F5AF81E-76CF-744A-AFC9-2D30E9E5268F}" destId="{2FC78DB4-6109-484C-B47D-EFAD80C658A6}" srcOrd="10" destOrd="0" presId="urn:microsoft.com/office/officeart/2005/8/layout/cycle5"/>
    <dgm:cxn modelId="{8948023A-B810-BC44-8DFE-955842738A0B}" type="presParOf" srcId="{8F5AF81E-76CF-744A-AFC9-2D30E9E5268F}" destId="{C74E0DF2-68AD-474A-9EBB-DEC9859F5562}" srcOrd="11" destOrd="0" presId="urn:microsoft.com/office/officeart/2005/8/layout/cycle5"/>
    <dgm:cxn modelId="{0086ACCF-E7D9-9B4A-AF4E-CFEC4453E204}" type="presParOf" srcId="{8F5AF81E-76CF-744A-AFC9-2D30E9E5268F}" destId="{A6568A65-CAAD-354B-90EC-8C27054068B0}" srcOrd="12" destOrd="0" presId="urn:microsoft.com/office/officeart/2005/8/layout/cycle5"/>
    <dgm:cxn modelId="{B2C985BA-3E09-C542-8AE2-9CA79CF6E0BA}" type="presParOf" srcId="{8F5AF81E-76CF-744A-AFC9-2D30E9E5268F}" destId="{05031DD3-D62A-8A46-9DF4-513A3DB354CD}" srcOrd="13" destOrd="0" presId="urn:microsoft.com/office/officeart/2005/8/layout/cycle5"/>
    <dgm:cxn modelId="{8F935C01-4A53-2640-B9DB-68838B1A61E8}" type="presParOf" srcId="{8F5AF81E-76CF-744A-AFC9-2D30E9E5268F}" destId="{8BE5D7C3-CF16-5141-BF02-11A6BD1D7E17}" srcOrd="14" destOrd="0" presId="urn:microsoft.com/office/officeart/2005/8/layout/cycle5"/>
    <dgm:cxn modelId="{EBF42C2D-5F0E-E34A-BEC8-9A5547E03BB4}" type="presParOf" srcId="{8F5AF81E-76CF-744A-AFC9-2D30E9E5268F}" destId="{031F0BEB-F4D2-9447-8E33-2CFCB8ABAD00}" srcOrd="15" destOrd="0" presId="urn:microsoft.com/office/officeart/2005/8/layout/cycle5"/>
    <dgm:cxn modelId="{C44F4BEC-6928-D545-8D80-2B78DA6689A5}" type="presParOf" srcId="{8F5AF81E-76CF-744A-AFC9-2D30E9E5268F}" destId="{A3BB5680-9C9F-1F45-893E-8F0745BD8581}" srcOrd="16" destOrd="0" presId="urn:microsoft.com/office/officeart/2005/8/layout/cycle5"/>
    <dgm:cxn modelId="{9C1E7538-CF5C-E74B-BC54-8C6D34951DFF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477F8-33BB-5540-A863-4A765FB911F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D753-BEE6-0C4C-895F-18D9E5B6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3E919-4CE5-C94C-93A5-A34AB78B083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55F1F-B6B4-804E-84D7-1B711087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fld id="{F8AA1E5D-F303-4A43-800E-5D38AB21419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17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fld id="{8A6FD3DF-79A5-4A4C-AE5E-F2F22BB6A76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53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fld id="{5FB1B46E-53B7-3D43-8681-D7CD3AD0AA7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9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fld id="{73D75F23-15F3-AE42-9CDC-F5CD9110EB4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 smtClean="0"/>
              <a:t>Once a hot area of research but</a:t>
            </a:r>
            <a:r>
              <a:rPr lang="en-US" altLang="en-US" baseline="0" dirty="0" smtClean="0"/>
              <a:t> LRU/Clock has become pretty popular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0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fld id="{637A4A3A-7DB1-E743-8E65-E5C1834E4E5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89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DC3A-E754-DE40-B8E6-4521B12BAE4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17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DC3A-E754-DE40-B8E6-4521B12BAE4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06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fld id="{5AF1C1E3-2A32-894E-8736-394CD3D7A0B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25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4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9733-3C74-104F-9E50-DF58623F54E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Tutorial: </a:t>
            </a:r>
            <a:r>
              <a:rPr lang="en-US" dirty="0" smtClean="0"/>
              <a:t>Buffer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54384" y="1316626"/>
            <a:ext cx="4020265" cy="5259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Want to insert page: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Pinned and </a:t>
            </a:r>
            <a:br>
              <a:rPr lang="en-US" dirty="0"/>
            </a:br>
            <a:r>
              <a:rPr lang="en-US" dirty="0"/>
              <a:t>Ref. bit is set </a:t>
            </a:r>
            <a:r>
              <a:rPr lang="en-US" dirty="0">
                <a:sym typeface="Wingdings"/>
              </a:rPr>
              <a:t>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Clear Ref. Bit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Skip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452396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/>
          <p:cNvGrpSpPr/>
          <p:nvPr/>
        </p:nvGrpSpPr>
        <p:grpSpPr>
          <a:xfrm rot="1800000">
            <a:off x="6353681" y="3299916"/>
            <a:ext cx="2413032" cy="543532"/>
            <a:chOff x="4641452" y="3418731"/>
            <a:chExt cx="3055713" cy="688295"/>
          </a:xfrm>
        </p:grpSpPr>
        <p:sp>
          <p:nvSpPr>
            <p:cNvPr id="18" name="Diamond 17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10109523" y="2846732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109523" y="511387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50509" y="625225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84744" y="5102307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65452" y="2827179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154376" y="1701190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7106680" y="97522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2" name="Folded Corner 21"/>
          <p:cNvSpPr/>
          <p:nvPr/>
        </p:nvSpPr>
        <p:spPr bwMode="auto">
          <a:xfrm>
            <a:off x="9157090" y="210238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3" name="Folded Corner 22"/>
          <p:cNvSpPr/>
          <p:nvPr/>
        </p:nvSpPr>
        <p:spPr bwMode="auto">
          <a:xfrm>
            <a:off x="9157090" y="4398083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7147642" y="554050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5194940" y="442078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5170885" y="212435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750426" y="1679367"/>
            <a:ext cx="837089" cy="652877"/>
            <a:chOff x="9063451" y="1915875"/>
            <a:chExt cx="837089" cy="652877"/>
          </a:xfrm>
        </p:grpSpPr>
        <p:grpSp>
          <p:nvGrpSpPr>
            <p:cNvPr id="7" name="Group 6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6" name="Triangle 5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" name="Can 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Pinned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2678" y="643376"/>
            <a:ext cx="837089" cy="652877"/>
            <a:chOff x="9063451" y="1915875"/>
            <a:chExt cx="837089" cy="652877"/>
          </a:xfrm>
        </p:grpSpPr>
        <p:grpSp>
          <p:nvGrpSpPr>
            <p:cNvPr id="31" name="Group 3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33" name="Triangle 3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" name="Can 3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Pinned</a:t>
              </a:r>
            </a:p>
          </p:txBody>
        </p:sp>
      </p:grpSp>
      <p:sp>
        <p:nvSpPr>
          <p:cNvPr id="38" name="Folded Corner 37"/>
          <p:cNvSpPr/>
          <p:nvPr/>
        </p:nvSpPr>
        <p:spPr bwMode="auto">
          <a:xfrm>
            <a:off x="2730748" y="195475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955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54384" y="1316626"/>
            <a:ext cx="4020265" cy="52597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Want to insert page: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pinned and</a:t>
            </a:r>
            <a:br>
              <a:rPr lang="en-US" dirty="0"/>
            </a:br>
            <a:r>
              <a:rPr lang="en-US" dirty="0"/>
              <a:t>Ref. bit unset: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Evict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pinned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ref. bit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clock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452396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0109523" y="2846732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109523" y="5113878"/>
            <a:ext cx="300942" cy="30094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50509" y="625225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84744" y="5102307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65452" y="2827179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154376" y="1701190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7106680" y="97522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2" name="Folded Corner 21"/>
          <p:cNvSpPr/>
          <p:nvPr/>
        </p:nvSpPr>
        <p:spPr bwMode="auto">
          <a:xfrm>
            <a:off x="9157090" y="210238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3" name="Folded Corner 22"/>
          <p:cNvSpPr/>
          <p:nvPr/>
        </p:nvSpPr>
        <p:spPr bwMode="auto">
          <a:xfrm>
            <a:off x="9157090" y="4398083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7147642" y="554050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5194940" y="442078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5170885" y="212435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750426" y="1679367"/>
            <a:ext cx="837089" cy="652877"/>
            <a:chOff x="9063451" y="1915875"/>
            <a:chExt cx="837089" cy="652877"/>
          </a:xfrm>
        </p:grpSpPr>
        <p:grpSp>
          <p:nvGrpSpPr>
            <p:cNvPr id="7" name="Group 6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6" name="Triangle 5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" name="Can 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Pinned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2678" y="643376"/>
            <a:ext cx="837089" cy="652877"/>
            <a:chOff x="9063451" y="1915875"/>
            <a:chExt cx="837089" cy="652877"/>
          </a:xfrm>
        </p:grpSpPr>
        <p:grpSp>
          <p:nvGrpSpPr>
            <p:cNvPr id="31" name="Group 3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33" name="Triangle 3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" name="Can 3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Pinned</a:t>
              </a:r>
            </a:p>
          </p:txBody>
        </p:sp>
      </p:grpSp>
      <p:sp>
        <p:nvSpPr>
          <p:cNvPr id="38" name="Folded Corner 37"/>
          <p:cNvSpPr/>
          <p:nvPr/>
        </p:nvSpPr>
        <p:spPr bwMode="auto">
          <a:xfrm>
            <a:off x="2730748" y="195475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771142" y="5113879"/>
            <a:ext cx="837089" cy="652877"/>
            <a:chOff x="9063451" y="1915875"/>
            <a:chExt cx="837089" cy="652877"/>
          </a:xfrm>
        </p:grpSpPr>
        <p:grpSp>
          <p:nvGrpSpPr>
            <p:cNvPr id="40" name="Group 39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42" name="Triangle 41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4" name="Can 43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Pinned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6353681" y="3299916"/>
            <a:ext cx="2413032" cy="543532"/>
            <a:chOff x="4641452" y="3418731"/>
            <a:chExt cx="3055713" cy="688295"/>
          </a:xfrm>
        </p:grpSpPr>
        <p:sp>
          <p:nvSpPr>
            <p:cNvPr id="47" name="Diamond 46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2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926 L 0.48698 0.52338 " pathEditMode="relative" ptsTypes="AA">
                                      <p:cBhvr>
                                        <p:cTn id="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615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54384" y="1316626"/>
            <a:ext cx="4020265" cy="5259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Request for Page C: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Cache Hit!: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Pin (</a:t>
            </a:r>
            <a:r>
              <a:rPr lang="en-US" dirty="0" err="1"/>
              <a:t>inc.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ref bit.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452396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0109523" y="2846732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109523" y="5113878"/>
            <a:ext cx="300942" cy="30094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50509" y="625225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84744" y="5102307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65452" y="2827179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154376" y="1701190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7106680" y="97522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2" name="Folded Corner 21"/>
          <p:cNvSpPr/>
          <p:nvPr/>
        </p:nvSpPr>
        <p:spPr bwMode="auto">
          <a:xfrm>
            <a:off x="9157090" y="210238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3" name="Folded Corner 22"/>
          <p:cNvSpPr/>
          <p:nvPr/>
        </p:nvSpPr>
        <p:spPr bwMode="auto">
          <a:xfrm>
            <a:off x="9157090" y="4398083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7147642" y="554050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5194940" y="442078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5170885" y="212435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750426" y="1679367"/>
            <a:ext cx="837089" cy="652877"/>
            <a:chOff x="9063451" y="1915875"/>
            <a:chExt cx="837089" cy="652877"/>
          </a:xfrm>
        </p:grpSpPr>
        <p:grpSp>
          <p:nvGrpSpPr>
            <p:cNvPr id="7" name="Group 6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6" name="Triangle 5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" name="Can 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Pinned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2678" y="643376"/>
            <a:ext cx="837089" cy="652877"/>
            <a:chOff x="9063451" y="1915875"/>
            <a:chExt cx="837089" cy="652877"/>
          </a:xfrm>
        </p:grpSpPr>
        <p:grpSp>
          <p:nvGrpSpPr>
            <p:cNvPr id="31" name="Group 3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33" name="Triangle 3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" name="Can 3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Pinned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71142" y="5113879"/>
            <a:ext cx="837089" cy="652877"/>
            <a:chOff x="9063451" y="1915875"/>
            <a:chExt cx="837089" cy="652877"/>
          </a:xfrm>
        </p:grpSpPr>
        <p:grpSp>
          <p:nvGrpSpPr>
            <p:cNvPr id="40" name="Group 39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42" name="Triangle 41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4" name="Can 43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Pinned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rot="9000000">
            <a:off x="6353681" y="3299916"/>
            <a:ext cx="2413032" cy="543532"/>
            <a:chOff x="4641452" y="3418731"/>
            <a:chExt cx="3055713" cy="688295"/>
          </a:xfrm>
        </p:grpSpPr>
        <p:sp>
          <p:nvSpPr>
            <p:cNvPr id="47" name="Diamond 46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855853" y="3902821"/>
            <a:ext cx="837089" cy="652877"/>
            <a:chOff x="9063451" y="1915875"/>
            <a:chExt cx="837089" cy="652877"/>
          </a:xfrm>
        </p:grpSpPr>
        <p:grpSp>
          <p:nvGrpSpPr>
            <p:cNvPr id="51" name="Group 5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53" name="Triangle 5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5" name="Can 5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5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615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015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 smtClean="0"/>
              <a:t>Is LRU/Clock Always Best?</a:t>
            </a:r>
            <a:endParaRPr lang="en-US" altLang="en-US" sz="4000" dirty="0"/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2234"/>
            <a:ext cx="8610600" cy="47859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Very common policy: </a:t>
            </a:r>
            <a:r>
              <a:rPr lang="en-US" altLang="en-US" i="1" dirty="0"/>
              <a:t>intuitive</a:t>
            </a:r>
            <a:r>
              <a:rPr lang="en-US" altLang="en-US" dirty="0"/>
              <a:t> and </a:t>
            </a:r>
            <a:r>
              <a:rPr lang="en-US" altLang="en-US" i="1" dirty="0"/>
              <a:t>simple</a:t>
            </a:r>
          </a:p>
          <a:p>
            <a:pPr>
              <a:lnSpc>
                <a:spcPct val="90000"/>
              </a:lnSpc>
            </a:pP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dirty="0"/>
              <a:t>Works well for repeated accesses to popular pages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temporal locality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LRU can be costly </a:t>
            </a:r>
            <a:r>
              <a:rPr lang="en-US" altLang="en-US" dirty="0">
                <a:sym typeface="Wingdings" charset="2"/>
              </a:rPr>
              <a:t> Clock policy is cheap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When might it perform poorly</a:t>
            </a:r>
          </a:p>
          <a:p>
            <a:pPr lvl="1">
              <a:lnSpc>
                <a:spcPct val="90000"/>
              </a:lnSpc>
            </a:pPr>
            <a:r>
              <a:rPr lang="en-US" altLang="en-US" i="1" u="sng" dirty="0">
                <a:solidFill>
                  <a:schemeClr val="accent2"/>
                </a:solidFill>
              </a:rPr>
              <a:t>What about repeated scans of big files?</a:t>
            </a:r>
          </a:p>
        </p:txBody>
      </p:sp>
    </p:spTree>
    <p:extLst>
      <p:ext uri="{BB962C8B-B14F-4D97-AF65-F5344CB8AC3E}">
        <p14:creationId xmlns:p14="http://schemas.microsoft.com/office/powerpoint/2010/main" val="7255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Architecture of a</a:t>
            </a:r>
            <a:br>
              <a:rPr lang="en-US" altLang="en-US" dirty="0" smtClean="0"/>
            </a:br>
            <a:r>
              <a:rPr lang="en-US" altLang="en-US" dirty="0" smtClean="0"/>
              <a:t>DBMS</a:t>
            </a:r>
            <a:endParaRPr lang="en-US" altLang="en-US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1953758" y="2334006"/>
            <a:ext cx="4173537" cy="20624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RAM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2144257" y="2518156"/>
            <a:ext cx="1109662" cy="11096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Frame</a:t>
            </a:r>
          </a:p>
        </p:txBody>
      </p:sp>
      <p:sp>
        <p:nvSpPr>
          <p:cNvPr id="95" name="Rounded Rectangle 94"/>
          <p:cNvSpPr/>
          <p:nvPr/>
        </p:nvSpPr>
        <p:spPr bwMode="auto">
          <a:xfrm>
            <a:off x="3446007" y="2522918"/>
            <a:ext cx="1109662" cy="1111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Frame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4746169" y="2521331"/>
            <a:ext cx="1111250" cy="11096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Frame</a:t>
            </a:r>
          </a:p>
        </p:txBody>
      </p:sp>
      <p:grpSp>
        <p:nvGrpSpPr>
          <p:cNvPr id="99" name="Group 89"/>
          <p:cNvGrpSpPr>
            <a:grpSpLocks/>
          </p:cNvGrpSpPr>
          <p:nvPr/>
        </p:nvGrpSpPr>
        <p:grpSpPr bwMode="auto">
          <a:xfrm>
            <a:off x="3484108" y="2597531"/>
            <a:ext cx="1006475" cy="930275"/>
            <a:chOff x="5172890" y="4448227"/>
            <a:chExt cx="1005841" cy="931357"/>
          </a:xfrm>
        </p:grpSpPr>
        <p:sp>
          <p:nvSpPr>
            <p:cNvPr id="133" name="Folded Corner 132"/>
            <p:cNvSpPr/>
            <p:nvPr/>
          </p:nvSpPr>
          <p:spPr bwMode="auto">
            <a:xfrm rot="10800000">
              <a:off x="5172890" y="4473657"/>
              <a:ext cx="1005841" cy="905927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TextBox 138"/>
            <p:cNvSpPr txBox="1">
              <a:spLocks noChangeArrowheads="1"/>
            </p:cNvSpPr>
            <p:nvPr/>
          </p:nvSpPr>
          <p:spPr bwMode="auto">
            <a:xfrm>
              <a:off x="5172890" y="4448227"/>
              <a:ext cx="1005841" cy="36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Page 4</a:t>
              </a:r>
            </a:p>
          </p:txBody>
        </p:sp>
      </p:grpSp>
      <p:grpSp>
        <p:nvGrpSpPr>
          <p:cNvPr id="100" name="Group 90"/>
          <p:cNvGrpSpPr>
            <a:grpSpLocks/>
          </p:cNvGrpSpPr>
          <p:nvPr/>
        </p:nvGrpSpPr>
        <p:grpSpPr bwMode="auto">
          <a:xfrm>
            <a:off x="4798557" y="2597531"/>
            <a:ext cx="1006475" cy="931863"/>
            <a:chOff x="5172890" y="4448227"/>
            <a:chExt cx="1005841" cy="931357"/>
          </a:xfrm>
        </p:grpSpPr>
        <p:sp>
          <p:nvSpPr>
            <p:cNvPr id="131" name="Folded Corner 130"/>
            <p:cNvSpPr/>
            <p:nvPr/>
          </p:nvSpPr>
          <p:spPr bwMode="auto">
            <a:xfrm rot="10800000">
              <a:off x="5172890" y="4473613"/>
              <a:ext cx="1005841" cy="905971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TextBox 138"/>
            <p:cNvSpPr txBox="1">
              <a:spLocks noChangeArrowheads="1"/>
            </p:cNvSpPr>
            <p:nvPr/>
          </p:nvSpPr>
          <p:spPr bwMode="auto">
            <a:xfrm>
              <a:off x="5172890" y="4448227"/>
              <a:ext cx="1005841" cy="36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Page 2</a:t>
              </a:r>
            </a:p>
          </p:txBody>
        </p:sp>
      </p:grpSp>
      <p:sp>
        <p:nvSpPr>
          <p:cNvPr id="135" name="Cube 134"/>
          <p:cNvSpPr/>
          <p:nvPr/>
        </p:nvSpPr>
        <p:spPr bwMode="auto">
          <a:xfrm>
            <a:off x="2436358" y="5313855"/>
            <a:ext cx="3240913" cy="1000181"/>
          </a:xfrm>
          <a:prstGeom prst="cube">
            <a:avLst>
              <a:gd name="adj" fmla="val 25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/>
              <a:t>Disk Space Management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3512993" y="4630953"/>
            <a:ext cx="420537" cy="567084"/>
          </a:xfrm>
          <a:prstGeom prst="downArrow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7" name="Down Arrow 136"/>
          <p:cNvSpPr/>
          <p:nvPr/>
        </p:nvSpPr>
        <p:spPr bwMode="auto">
          <a:xfrm rot="10800000">
            <a:off x="4048857" y="4630953"/>
            <a:ext cx="420537" cy="567084"/>
          </a:xfrm>
          <a:prstGeom prst="downArrow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3758" y="1628809"/>
            <a:ext cx="410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Illusion of operating </a:t>
            </a:r>
            <a:r>
              <a:rPr lang="en-US" sz="2400"/>
              <a:t>in memory</a:t>
            </a:r>
          </a:p>
        </p:txBody>
      </p:sp>
      <p:grpSp>
        <p:nvGrpSpPr>
          <p:cNvPr id="138" name="Group 90"/>
          <p:cNvGrpSpPr>
            <a:grpSpLocks/>
          </p:cNvGrpSpPr>
          <p:nvPr/>
        </p:nvGrpSpPr>
        <p:grpSpPr bwMode="auto">
          <a:xfrm>
            <a:off x="2169658" y="2595944"/>
            <a:ext cx="1006475" cy="931863"/>
            <a:chOff x="5172890" y="4448227"/>
            <a:chExt cx="1005841" cy="931357"/>
          </a:xfrm>
        </p:grpSpPr>
        <p:sp>
          <p:nvSpPr>
            <p:cNvPr id="139" name="Folded Corner 138"/>
            <p:cNvSpPr/>
            <p:nvPr/>
          </p:nvSpPr>
          <p:spPr bwMode="auto">
            <a:xfrm rot="10800000">
              <a:off x="5172890" y="4473613"/>
              <a:ext cx="1005841" cy="905971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0" name="TextBox 138"/>
            <p:cNvSpPr txBox="1">
              <a:spLocks noChangeArrowheads="1"/>
            </p:cNvSpPr>
            <p:nvPr/>
          </p:nvSpPr>
          <p:spPr bwMode="auto">
            <a:xfrm>
              <a:off x="5172890" y="4448227"/>
              <a:ext cx="1005841" cy="36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Page 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19747" y="1392045"/>
            <a:ext cx="3958683" cy="5343293"/>
            <a:chOff x="4995746" y="1392044"/>
            <a:chExt cx="3958683" cy="5343293"/>
          </a:xfrm>
        </p:grpSpPr>
        <p:sp>
          <p:nvSpPr>
            <p:cNvPr id="28" name="Rectangle 27"/>
            <p:cNvSpPr/>
            <p:nvPr/>
          </p:nvSpPr>
          <p:spPr bwMode="auto">
            <a:xfrm>
              <a:off x="4995746" y="1392044"/>
              <a:ext cx="3958683" cy="53432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" name="Can 33"/>
            <p:cNvSpPr/>
            <p:nvPr/>
          </p:nvSpPr>
          <p:spPr bwMode="auto">
            <a:xfrm>
              <a:off x="5846950" y="5541217"/>
              <a:ext cx="2322853" cy="1037041"/>
            </a:xfrm>
            <a:prstGeom prst="can">
              <a:avLst>
                <a:gd name="adj" fmla="val 41129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/>
                <a:t>Database</a:t>
              </a:r>
            </a:p>
          </p:txBody>
        </p:sp>
        <p:sp>
          <p:nvSpPr>
            <p:cNvPr id="35" name="Cube 34"/>
            <p:cNvSpPr/>
            <p:nvPr/>
          </p:nvSpPr>
          <p:spPr bwMode="auto">
            <a:xfrm>
              <a:off x="5387920" y="4525053"/>
              <a:ext cx="3240913" cy="1000181"/>
            </a:xfrm>
            <a:prstGeom prst="cube">
              <a:avLst>
                <a:gd name="adj" fmla="val 25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/>
                <a:t>Disk Space Management</a:t>
              </a:r>
            </a:p>
          </p:txBody>
        </p:sp>
        <p:sp>
          <p:nvSpPr>
            <p:cNvPr id="36" name="Cube 35"/>
            <p:cNvSpPr/>
            <p:nvPr/>
          </p:nvSpPr>
          <p:spPr bwMode="auto">
            <a:xfrm>
              <a:off x="5387920" y="3874101"/>
              <a:ext cx="3240913" cy="800236"/>
            </a:xfrm>
            <a:prstGeom prst="cube">
              <a:avLst>
                <a:gd name="adj" fmla="val 2997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/>
                <a:t>Buffer Management</a:t>
              </a:r>
            </a:p>
          </p:txBody>
        </p:sp>
        <p:sp>
          <p:nvSpPr>
            <p:cNvPr id="37" name="Cube 36"/>
            <p:cNvSpPr/>
            <p:nvPr/>
          </p:nvSpPr>
          <p:spPr bwMode="auto">
            <a:xfrm>
              <a:off x="5387920" y="3001116"/>
              <a:ext cx="3240913" cy="1022270"/>
            </a:xfrm>
            <a:prstGeom prst="cube">
              <a:avLst>
                <a:gd name="adj" fmla="val 2391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/>
                <a:t>Files and Index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/>
                <a:t>Management</a:t>
              </a:r>
            </a:p>
          </p:txBody>
        </p:sp>
        <p:sp>
          <p:nvSpPr>
            <p:cNvPr id="38" name="Cube 37"/>
            <p:cNvSpPr/>
            <p:nvPr/>
          </p:nvSpPr>
          <p:spPr bwMode="auto">
            <a:xfrm>
              <a:off x="5387920" y="2334005"/>
              <a:ext cx="3240913" cy="816396"/>
            </a:xfrm>
            <a:prstGeom prst="cube">
              <a:avLst>
                <a:gd name="adj" fmla="val 2997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/>
                <a:t>Relational Operators</a:t>
              </a:r>
            </a:p>
          </p:txBody>
        </p:sp>
        <p:sp>
          <p:nvSpPr>
            <p:cNvPr id="39" name="Cube 38"/>
            <p:cNvSpPr/>
            <p:nvPr/>
          </p:nvSpPr>
          <p:spPr bwMode="auto">
            <a:xfrm>
              <a:off x="5387920" y="1485710"/>
              <a:ext cx="3240913" cy="997580"/>
            </a:xfrm>
            <a:prstGeom prst="cube">
              <a:avLst>
                <a:gd name="adj" fmla="val 24374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/>
                <a:t>Query Parsing</a:t>
              </a:r>
              <a:br>
                <a:rPr lang="en-US" sz="2000" dirty="0"/>
              </a:br>
              <a:r>
                <a:rPr lang="en-US" sz="2000" dirty="0"/>
                <a:t>&amp; Optimization</a:t>
              </a:r>
            </a:p>
          </p:txBody>
        </p:sp>
      </p:grpSp>
      <p:sp>
        <p:nvSpPr>
          <p:cNvPr id="40" name="Cube 39"/>
          <p:cNvSpPr/>
          <p:nvPr/>
        </p:nvSpPr>
        <p:spPr bwMode="auto">
          <a:xfrm>
            <a:off x="6911921" y="603290"/>
            <a:ext cx="3240913" cy="685420"/>
          </a:xfrm>
          <a:prstGeom prst="cube">
            <a:avLst>
              <a:gd name="adj" fmla="val 3679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/>
              <a:t>SQL Client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When a Page is Requested ...</a:t>
            </a:r>
          </a:p>
        </p:txBody>
      </p:sp>
      <p:sp>
        <p:nvSpPr>
          <p:cNvPr id="1167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1"/>
            <a:ext cx="6781800" cy="38195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Buffer pool information “table” contains:                                                   </a:t>
            </a:r>
            <a:r>
              <a:rPr lang="en-US" altLang="en-US" sz="2400" dirty="0">
                <a:solidFill>
                  <a:schemeClr val="folHlink"/>
                </a:solidFill>
              </a:rPr>
              <a:t>&lt;frame#, </a:t>
            </a:r>
            <a:r>
              <a:rPr lang="en-US" altLang="en-US" sz="2400" dirty="0" err="1">
                <a:solidFill>
                  <a:schemeClr val="folHlink"/>
                </a:solidFill>
              </a:rPr>
              <a:t>pageid</a:t>
            </a:r>
            <a:r>
              <a:rPr lang="en-US" altLang="en-US" sz="2400" dirty="0">
                <a:solidFill>
                  <a:schemeClr val="folHlink"/>
                </a:solidFill>
              </a:rPr>
              <a:t>, </a:t>
            </a:r>
            <a:r>
              <a:rPr lang="en-US" altLang="en-US" sz="2400" dirty="0" err="1">
                <a:solidFill>
                  <a:schemeClr val="folHlink"/>
                </a:solidFill>
              </a:rPr>
              <a:t>pin_count</a:t>
            </a:r>
            <a:r>
              <a:rPr lang="en-US" altLang="en-US" sz="2400" dirty="0">
                <a:solidFill>
                  <a:schemeClr val="folHlink"/>
                </a:solidFill>
              </a:rPr>
              <a:t>, dirty&gt;</a:t>
            </a:r>
            <a:r>
              <a:rPr lang="en-US" altLang="en-US" sz="2400" dirty="0"/>
              <a:t>  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 typeface="Tahoma" charset="0"/>
              <a:buAutoNum type="arabicPeriod"/>
            </a:pPr>
            <a:r>
              <a:rPr lang="en-US" altLang="en-US" sz="2400" dirty="0"/>
              <a:t>If requested page is not in pool:</a:t>
            </a:r>
          </a:p>
          <a:p>
            <a:pPr marL="914400" lvl="1" indent="-457200">
              <a:buFont typeface="Tahoma" charset="0"/>
              <a:buAutoNum type="alphaLcPeriod"/>
            </a:pPr>
            <a:r>
              <a:rPr lang="en-US" altLang="en-US" sz="2000" dirty="0"/>
              <a:t>Choose a frame for </a:t>
            </a:r>
            <a:r>
              <a:rPr lang="en-US" altLang="en-US" sz="2000" i="1" dirty="0">
                <a:solidFill>
                  <a:schemeClr val="accent2"/>
                </a:solidFill>
              </a:rPr>
              <a:t>replacement.</a:t>
            </a:r>
            <a:br>
              <a:rPr lang="en-US" altLang="en-US" sz="2000" i="1" dirty="0">
                <a:solidFill>
                  <a:schemeClr val="accent2"/>
                </a:solidFill>
              </a:rPr>
            </a:br>
            <a:r>
              <a:rPr lang="en-US" altLang="en-US" sz="2000" i="1" dirty="0">
                <a:solidFill>
                  <a:schemeClr val="accent2"/>
                </a:solidFill>
              </a:rPr>
              <a:t>Only </a:t>
            </a:r>
            <a:r>
              <a:rPr lang="ja-JP" altLang="en-US" sz="2000" i="1" dirty="0">
                <a:solidFill>
                  <a:schemeClr val="accent2"/>
                </a:solidFill>
                <a:ea typeface="メイリオ" charset="-128"/>
                <a:cs typeface="メイリオ" charset="-128"/>
              </a:rPr>
              <a:t>“</a:t>
            </a:r>
            <a:r>
              <a:rPr lang="en-US" altLang="ja-JP" sz="2000" i="1" dirty="0">
                <a:solidFill>
                  <a:schemeClr val="accent2"/>
                </a:solidFill>
                <a:ea typeface="メイリオ" charset="-128"/>
                <a:cs typeface="メイリオ" charset="-128"/>
              </a:rPr>
              <a:t>un-pinned</a:t>
            </a:r>
            <a:r>
              <a:rPr lang="ja-JP" altLang="en-US" sz="2000" i="1" dirty="0">
                <a:solidFill>
                  <a:schemeClr val="accent2"/>
                </a:solidFill>
                <a:ea typeface="メイリオ" charset="-128"/>
                <a:cs typeface="メイリオ" charset="-128"/>
              </a:rPr>
              <a:t>”</a:t>
            </a:r>
            <a:r>
              <a:rPr lang="en-US" altLang="ja-JP" sz="2000" i="1" dirty="0">
                <a:solidFill>
                  <a:schemeClr val="accent2"/>
                </a:solidFill>
                <a:ea typeface="メイリオ" charset="-128"/>
                <a:cs typeface="メイリオ" charset="-128"/>
              </a:rPr>
              <a:t> pages are candidates!</a:t>
            </a:r>
          </a:p>
          <a:p>
            <a:pPr marL="914400" lvl="1" indent="-457200">
              <a:buFont typeface="Tahoma" charset="0"/>
              <a:buAutoNum type="alphaLcPeriod"/>
            </a:pPr>
            <a:r>
              <a:rPr lang="en-US" altLang="en-US" sz="2000" dirty="0"/>
              <a:t>If frame </a:t>
            </a:r>
            <a:r>
              <a:rPr lang="ja-JP" altLang="en-US" sz="2000" dirty="0">
                <a:ea typeface="メイリオ" charset="-128"/>
                <a:cs typeface="メイリオ" charset="-128"/>
              </a:rPr>
              <a:t>“</a:t>
            </a:r>
            <a:r>
              <a:rPr lang="en-US" altLang="ja-JP" sz="2000" dirty="0">
                <a:ea typeface="メイリオ" charset="-128"/>
                <a:cs typeface="メイリオ" charset="-128"/>
              </a:rPr>
              <a:t>dirty</a:t>
            </a:r>
            <a:r>
              <a:rPr lang="ja-JP" altLang="en-US" sz="2000" dirty="0">
                <a:ea typeface="メイリオ" charset="-128"/>
                <a:cs typeface="メイリオ" charset="-128"/>
              </a:rPr>
              <a:t>”</a:t>
            </a:r>
            <a:r>
              <a:rPr lang="en-US" altLang="ja-JP" sz="2000" dirty="0">
                <a:ea typeface="メイリオ" charset="-128"/>
                <a:cs typeface="メイリオ" charset="-128"/>
              </a:rPr>
              <a:t>, write current page to disk</a:t>
            </a:r>
          </a:p>
          <a:p>
            <a:pPr marL="914400" lvl="1" indent="-457200">
              <a:buFont typeface="Tahoma" charset="0"/>
              <a:buAutoNum type="alphaLcPeriod"/>
            </a:pPr>
            <a:r>
              <a:rPr lang="en-US" altLang="en-US" sz="2000" dirty="0"/>
              <a:t>Read requested page into frame</a:t>
            </a:r>
          </a:p>
          <a:p>
            <a:pPr marL="914400" lvl="1" indent="-457200">
              <a:buFont typeface="Tahoma" charset="0"/>
              <a:buAutoNum type="alphaLcPeriod"/>
            </a:pPr>
            <a:endParaRPr lang="en-US" altLang="en-US" sz="2000" dirty="0"/>
          </a:p>
          <a:p>
            <a:pPr>
              <a:lnSpc>
                <a:spcPct val="90000"/>
              </a:lnSpc>
              <a:buFont typeface="Tahoma" charset="0"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i="1" dirty="0"/>
              <a:t>Pin </a:t>
            </a:r>
            <a:r>
              <a:rPr lang="en-US" altLang="en-US" sz="2400" dirty="0"/>
              <a:t>the page and return its address.  </a:t>
            </a:r>
          </a:p>
        </p:txBody>
      </p:sp>
      <p:sp>
        <p:nvSpPr>
          <p:cNvPr id="116741" name="Rectangle 6"/>
          <p:cNvSpPr>
            <a:spLocks noChangeArrowheads="1"/>
          </p:cNvSpPr>
          <p:nvPr/>
        </p:nvSpPr>
        <p:spPr bwMode="auto">
          <a:xfrm>
            <a:off x="2422525" y="4586288"/>
            <a:ext cx="1213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2209800" y="5343526"/>
            <a:ext cx="6486006" cy="90550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400" dirty="0">
                <a:latin typeface="+mj-lt"/>
                <a:ea typeface="Osaka" charset="0"/>
                <a:cs typeface="Osaka" charset="0"/>
              </a:rPr>
              <a:t>If requests can be predicted (e.g., sequential scans)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400" dirty="0">
                <a:latin typeface="+mj-lt"/>
                <a:ea typeface="Osaka" charset="0"/>
                <a:cs typeface="Osaka" charset="0"/>
              </a:rPr>
              <a:t>  pages can be </a:t>
            </a:r>
            <a:r>
              <a:rPr lang="en-US" sz="2400" u="sng" dirty="0">
                <a:solidFill>
                  <a:schemeClr val="accent2"/>
                </a:solidFill>
                <a:latin typeface="+mj-lt"/>
                <a:ea typeface="Osaka" charset="0"/>
                <a:cs typeface="Osaka" charset="0"/>
              </a:rPr>
              <a:t>pre-fetched</a:t>
            </a:r>
            <a:r>
              <a:rPr lang="en-US" sz="2400" dirty="0">
                <a:solidFill>
                  <a:schemeClr val="accent2"/>
                </a:solidFill>
                <a:latin typeface="+mj-lt"/>
                <a:ea typeface="Osaka" charset="0"/>
                <a:cs typeface="Osaka" charset="0"/>
              </a:rPr>
              <a:t> </a:t>
            </a:r>
            <a:r>
              <a:rPr lang="en-US" sz="2400" dirty="0">
                <a:latin typeface="+mj-lt"/>
                <a:ea typeface="Osaka" charset="0"/>
                <a:cs typeface="Osaka" charset="0"/>
              </a:rPr>
              <a:t>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2124781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6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uild="p"/>
      <p:bldP spid="655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be 82"/>
          <p:cNvSpPr/>
          <p:nvPr/>
        </p:nvSpPr>
        <p:spPr bwMode="auto">
          <a:xfrm>
            <a:off x="5632040" y="851231"/>
            <a:ext cx="3240913" cy="1022270"/>
          </a:xfrm>
          <a:prstGeom prst="cube">
            <a:avLst>
              <a:gd name="adj" fmla="val 239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/>
              <a:t>Files and Index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/>
              <a:t>Management</a:t>
            </a:r>
          </a:p>
        </p:txBody>
      </p:sp>
      <p:sp>
        <p:nvSpPr>
          <p:cNvPr id="111618" name="Title 1"/>
          <p:cNvSpPr>
            <a:spLocks noGrp="1"/>
          </p:cNvSpPr>
          <p:nvPr>
            <p:ph type="title"/>
          </p:nvPr>
        </p:nvSpPr>
        <p:spPr>
          <a:xfrm>
            <a:off x="790492" y="1131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Mapping Pages into Memory</a:t>
            </a:r>
          </a:p>
        </p:txBody>
      </p:sp>
      <p:sp>
        <p:nvSpPr>
          <p:cNvPr id="124" name="Bent-Up Arrow 123"/>
          <p:cNvSpPr/>
          <p:nvPr/>
        </p:nvSpPr>
        <p:spPr bwMode="auto">
          <a:xfrm>
            <a:off x="5465764" y="4505325"/>
            <a:ext cx="1927225" cy="1144588"/>
          </a:xfrm>
          <a:prstGeom prst="bentUpArrow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111661" name="TextBox 124"/>
          <p:cNvSpPr txBox="1">
            <a:spLocks noChangeArrowheads="1"/>
          </p:cNvSpPr>
          <p:nvPr/>
        </p:nvSpPr>
        <p:spPr bwMode="auto">
          <a:xfrm>
            <a:off x="5411789" y="4981575"/>
            <a:ext cx="1425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Load Page</a:t>
            </a:r>
          </a:p>
        </p:txBody>
      </p:sp>
      <p:sp>
        <p:nvSpPr>
          <p:cNvPr id="126" name="Bent-Up Arrow 125"/>
          <p:cNvSpPr/>
          <p:nvPr/>
        </p:nvSpPr>
        <p:spPr bwMode="auto">
          <a:xfrm rot="16200000" flipH="1">
            <a:off x="5846763" y="4124325"/>
            <a:ext cx="2209800" cy="2971800"/>
          </a:xfrm>
          <a:prstGeom prst="bentUpArrow">
            <a:avLst>
              <a:gd name="adj1" fmla="val 15758"/>
              <a:gd name="adj2" fmla="val 15486"/>
              <a:gd name="adj3" fmla="val 24456"/>
            </a:avLst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111663" name="TextBox 126"/>
          <p:cNvSpPr txBox="1">
            <a:spLocks noChangeArrowheads="1"/>
          </p:cNvSpPr>
          <p:nvPr/>
        </p:nvSpPr>
        <p:spPr bwMode="auto">
          <a:xfrm>
            <a:off x="6156325" y="5799138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Write Page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900739" y="2686050"/>
            <a:ext cx="4173537" cy="1739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9" name="TextBox 78"/>
          <p:cNvSpPr txBox="1">
            <a:spLocks noChangeArrowheads="1"/>
          </p:cNvSpPr>
          <p:nvPr/>
        </p:nvSpPr>
        <p:spPr bwMode="auto">
          <a:xfrm>
            <a:off x="6587210" y="2069782"/>
            <a:ext cx="2841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Buffer Pool</a:t>
            </a:r>
          </a:p>
        </p:txBody>
      </p:sp>
      <p:sp>
        <p:nvSpPr>
          <p:cNvPr id="210" name="Rounded Rectangle 209"/>
          <p:cNvSpPr/>
          <p:nvPr/>
        </p:nvSpPr>
        <p:spPr bwMode="auto">
          <a:xfrm>
            <a:off x="6156325" y="3024018"/>
            <a:ext cx="1109662" cy="11096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Frame</a:t>
            </a:r>
          </a:p>
        </p:txBody>
      </p:sp>
      <p:sp>
        <p:nvSpPr>
          <p:cNvPr id="211" name="Rounded Rectangle 210"/>
          <p:cNvSpPr/>
          <p:nvPr/>
        </p:nvSpPr>
        <p:spPr bwMode="auto">
          <a:xfrm>
            <a:off x="7458075" y="3028780"/>
            <a:ext cx="1109662" cy="11112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Frame</a:t>
            </a:r>
          </a:p>
        </p:txBody>
      </p:sp>
      <p:sp>
        <p:nvSpPr>
          <p:cNvPr id="212" name="Rounded Rectangle 211"/>
          <p:cNvSpPr/>
          <p:nvPr/>
        </p:nvSpPr>
        <p:spPr bwMode="auto">
          <a:xfrm>
            <a:off x="8758237" y="3027193"/>
            <a:ext cx="1111250" cy="11096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Frame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6281899" y="3179815"/>
            <a:ext cx="817878" cy="752370"/>
            <a:chOff x="652463" y="6345238"/>
            <a:chExt cx="1347787" cy="1239837"/>
          </a:xfrm>
        </p:grpSpPr>
        <p:sp>
          <p:nvSpPr>
            <p:cNvPr id="223" name="Folded Corner 222"/>
            <p:cNvSpPr/>
            <p:nvPr/>
          </p:nvSpPr>
          <p:spPr bwMode="auto">
            <a:xfrm rot="10800000">
              <a:off x="654050" y="6370637"/>
              <a:ext cx="1346200" cy="1214438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4" name="TextBox 141"/>
            <p:cNvSpPr txBox="1">
              <a:spLocks noChangeArrowheads="1"/>
            </p:cNvSpPr>
            <p:nvPr/>
          </p:nvSpPr>
          <p:spPr bwMode="auto">
            <a:xfrm>
              <a:off x="652463" y="6345238"/>
              <a:ext cx="1347787" cy="1065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Page 5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8904445" y="3179815"/>
            <a:ext cx="817878" cy="752370"/>
            <a:chOff x="2159000" y="6345238"/>
            <a:chExt cx="1347788" cy="1239837"/>
          </a:xfrm>
        </p:grpSpPr>
        <p:sp>
          <p:nvSpPr>
            <p:cNvPr id="229" name="Folded Corner 228"/>
            <p:cNvSpPr/>
            <p:nvPr/>
          </p:nvSpPr>
          <p:spPr bwMode="auto">
            <a:xfrm rot="10800000">
              <a:off x="2160588" y="6370638"/>
              <a:ext cx="1346200" cy="1214437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0" name="TextBox 144"/>
            <p:cNvSpPr txBox="1">
              <a:spLocks noChangeArrowheads="1"/>
            </p:cNvSpPr>
            <p:nvPr/>
          </p:nvSpPr>
          <p:spPr bwMode="auto">
            <a:xfrm>
              <a:off x="2159000" y="6345238"/>
              <a:ext cx="1347788" cy="1065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Page 6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06587" y="1362075"/>
            <a:ext cx="3511550" cy="6638926"/>
            <a:chOff x="271463" y="1281113"/>
            <a:chExt cx="3511550" cy="6638926"/>
          </a:xfrm>
        </p:grpSpPr>
        <p:pic>
          <p:nvPicPr>
            <p:cNvPr id="179" name="Picture 69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3" y="1281113"/>
              <a:ext cx="2327275" cy="198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0" name="Rectangle 179"/>
            <p:cNvSpPr/>
            <p:nvPr/>
          </p:nvSpPr>
          <p:spPr bwMode="auto">
            <a:xfrm>
              <a:off x="446088" y="3587751"/>
              <a:ext cx="3336925" cy="43322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1" name="TextBox 106"/>
            <p:cNvSpPr txBox="1">
              <a:spLocks noChangeArrowheads="1"/>
            </p:cNvSpPr>
            <p:nvPr/>
          </p:nvSpPr>
          <p:spPr bwMode="auto">
            <a:xfrm>
              <a:off x="519113" y="3125788"/>
              <a:ext cx="31543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Arial" charset="0"/>
                </a:rPr>
                <a:t>Disk Space Mngmt.</a:t>
              </a:r>
            </a:p>
          </p:txBody>
        </p:sp>
        <p:grpSp>
          <p:nvGrpSpPr>
            <p:cNvPr id="182" name="Group 126"/>
            <p:cNvGrpSpPr>
              <a:grpSpLocks/>
            </p:cNvGrpSpPr>
            <p:nvPr/>
          </p:nvGrpSpPr>
          <p:grpSpPr bwMode="auto">
            <a:xfrm>
              <a:off x="658813" y="3683000"/>
              <a:ext cx="1346432" cy="1239838"/>
              <a:chOff x="5520765" y="2476094"/>
              <a:chExt cx="1346704" cy="1238545"/>
            </a:xfrm>
          </p:grpSpPr>
          <p:sp>
            <p:nvSpPr>
              <p:cNvPr id="197" name="Folded Corner 196"/>
              <p:cNvSpPr/>
              <p:nvPr/>
            </p:nvSpPr>
            <p:spPr bwMode="auto">
              <a:xfrm rot="10800000">
                <a:off x="5522352" y="2499882"/>
                <a:ext cx="1344885" cy="1214757"/>
              </a:xfrm>
              <a:prstGeom prst="foldedCorne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TextBox 109"/>
              <p:cNvSpPr txBox="1">
                <a:spLocks noChangeArrowheads="1"/>
              </p:cNvSpPr>
              <p:nvPr/>
            </p:nvSpPr>
            <p:spPr bwMode="auto">
              <a:xfrm>
                <a:off x="5520765" y="2476094"/>
                <a:ext cx="13467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charset="0"/>
                  </a:rPr>
                  <a:t>Page 1</a:t>
                </a:r>
              </a:p>
            </p:txBody>
          </p:sp>
        </p:grpSp>
        <p:grpSp>
          <p:nvGrpSpPr>
            <p:cNvPr id="183" name="Group 130"/>
            <p:cNvGrpSpPr>
              <a:grpSpLocks/>
            </p:cNvGrpSpPr>
            <p:nvPr/>
          </p:nvGrpSpPr>
          <p:grpSpPr bwMode="auto">
            <a:xfrm>
              <a:off x="2165118" y="3683000"/>
              <a:ext cx="1346432" cy="1239838"/>
              <a:chOff x="5520765" y="2476094"/>
              <a:chExt cx="1346704" cy="1238545"/>
            </a:xfrm>
          </p:grpSpPr>
          <p:sp>
            <p:nvSpPr>
              <p:cNvPr id="195" name="Folded Corner 194"/>
              <p:cNvSpPr/>
              <p:nvPr/>
            </p:nvSpPr>
            <p:spPr bwMode="auto">
              <a:xfrm rot="10800000">
                <a:off x="5522585" y="2499882"/>
                <a:ext cx="1344884" cy="1214757"/>
              </a:xfrm>
              <a:prstGeom prst="foldedCorne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6" name="TextBox 132"/>
              <p:cNvSpPr txBox="1">
                <a:spLocks noChangeArrowheads="1"/>
              </p:cNvSpPr>
              <p:nvPr/>
            </p:nvSpPr>
            <p:spPr bwMode="auto">
              <a:xfrm>
                <a:off x="5520765" y="2476094"/>
                <a:ext cx="13467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charset="0"/>
                  </a:rPr>
                  <a:t>Page 2</a:t>
                </a:r>
              </a:p>
            </p:txBody>
          </p:sp>
        </p:grpSp>
        <p:sp>
          <p:nvSpPr>
            <p:cNvPr id="184" name="Folded Corner 183"/>
            <p:cNvSpPr/>
            <p:nvPr/>
          </p:nvSpPr>
          <p:spPr bwMode="auto">
            <a:xfrm rot="10800000">
              <a:off x="654050" y="5035550"/>
              <a:ext cx="1346200" cy="1214438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5" name="TextBox 135"/>
            <p:cNvSpPr txBox="1">
              <a:spLocks noChangeArrowheads="1"/>
            </p:cNvSpPr>
            <p:nvPr/>
          </p:nvSpPr>
          <p:spPr bwMode="auto">
            <a:xfrm>
              <a:off x="652463" y="5010150"/>
              <a:ext cx="13477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Page 3</a:t>
              </a:r>
            </a:p>
          </p:txBody>
        </p:sp>
        <p:sp>
          <p:nvSpPr>
            <p:cNvPr id="186" name="Folded Corner 185"/>
            <p:cNvSpPr/>
            <p:nvPr/>
          </p:nvSpPr>
          <p:spPr bwMode="auto">
            <a:xfrm rot="10800000">
              <a:off x="2160588" y="5035550"/>
              <a:ext cx="1346200" cy="1214438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7" name="TextBox 138"/>
            <p:cNvSpPr txBox="1">
              <a:spLocks noChangeArrowheads="1"/>
            </p:cNvSpPr>
            <p:nvPr/>
          </p:nvSpPr>
          <p:spPr bwMode="auto">
            <a:xfrm>
              <a:off x="2159000" y="5010150"/>
              <a:ext cx="13477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Page 4</a:t>
              </a:r>
            </a:p>
          </p:txBody>
        </p:sp>
        <p:sp>
          <p:nvSpPr>
            <p:cNvPr id="188" name="Folded Corner 187"/>
            <p:cNvSpPr/>
            <p:nvPr/>
          </p:nvSpPr>
          <p:spPr bwMode="auto">
            <a:xfrm rot="10800000">
              <a:off x="654050" y="6370638"/>
              <a:ext cx="1346200" cy="1214437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9" name="TextBox 141"/>
            <p:cNvSpPr txBox="1">
              <a:spLocks noChangeArrowheads="1"/>
            </p:cNvSpPr>
            <p:nvPr/>
          </p:nvSpPr>
          <p:spPr bwMode="auto">
            <a:xfrm>
              <a:off x="652463" y="6345238"/>
              <a:ext cx="13477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Page 5</a:t>
              </a:r>
            </a:p>
          </p:txBody>
        </p:sp>
        <p:sp>
          <p:nvSpPr>
            <p:cNvPr id="190" name="Folded Corner 189"/>
            <p:cNvSpPr/>
            <p:nvPr/>
          </p:nvSpPr>
          <p:spPr bwMode="auto">
            <a:xfrm rot="10800000">
              <a:off x="2160588" y="6370638"/>
              <a:ext cx="1346200" cy="1214437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1" name="TextBox 144"/>
            <p:cNvSpPr txBox="1">
              <a:spLocks noChangeArrowheads="1"/>
            </p:cNvSpPr>
            <p:nvPr/>
          </p:nvSpPr>
          <p:spPr bwMode="auto">
            <a:xfrm>
              <a:off x="2159000" y="6345238"/>
              <a:ext cx="13477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Page 6</a:t>
              </a:r>
            </a:p>
          </p:txBody>
        </p:sp>
        <p:sp>
          <p:nvSpPr>
            <p:cNvPr id="192" name="Arc 191"/>
            <p:cNvSpPr/>
            <p:nvPr/>
          </p:nvSpPr>
          <p:spPr bwMode="auto">
            <a:xfrm>
              <a:off x="1579563" y="1695450"/>
              <a:ext cx="401637" cy="396875"/>
            </a:xfrm>
            <a:prstGeom prst="arc">
              <a:avLst/>
            </a:prstGeom>
            <a:noFill/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/>
            </a:p>
          </p:txBody>
        </p:sp>
        <p:cxnSp>
          <p:nvCxnSpPr>
            <p:cNvPr id="193" name="Straight Connector 72"/>
            <p:cNvCxnSpPr>
              <a:cxnSpLocks noChangeShapeType="1"/>
            </p:cNvCxnSpPr>
            <p:nvPr/>
          </p:nvCxnSpPr>
          <p:spPr bwMode="auto">
            <a:xfrm flipH="1">
              <a:off x="446088" y="1695450"/>
              <a:ext cx="1335087" cy="18907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Straight Connector 73"/>
            <p:cNvCxnSpPr>
              <a:cxnSpLocks noChangeShapeType="1"/>
            </p:cNvCxnSpPr>
            <p:nvPr/>
          </p:nvCxnSpPr>
          <p:spPr bwMode="auto">
            <a:xfrm>
              <a:off x="1981200" y="1893888"/>
              <a:ext cx="1801813" cy="1708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Group 53"/>
          <p:cNvGrpSpPr/>
          <p:nvPr/>
        </p:nvGrpSpPr>
        <p:grpSpPr>
          <a:xfrm>
            <a:off x="9024779" y="5578580"/>
            <a:ext cx="817878" cy="752370"/>
            <a:chOff x="2159000" y="6345238"/>
            <a:chExt cx="1347788" cy="1239837"/>
          </a:xfrm>
        </p:grpSpPr>
        <p:sp>
          <p:nvSpPr>
            <p:cNvPr id="55" name="Folded Corner 54"/>
            <p:cNvSpPr/>
            <p:nvPr/>
          </p:nvSpPr>
          <p:spPr bwMode="auto">
            <a:xfrm rot="10800000">
              <a:off x="2160588" y="6370638"/>
              <a:ext cx="1346200" cy="1214437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" name="TextBox 144"/>
            <p:cNvSpPr txBox="1">
              <a:spLocks noChangeArrowheads="1"/>
            </p:cNvSpPr>
            <p:nvPr/>
          </p:nvSpPr>
          <p:spPr bwMode="auto">
            <a:xfrm>
              <a:off x="2159000" y="6345238"/>
              <a:ext cx="1347788" cy="1065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Page 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60651" y="5146563"/>
            <a:ext cx="10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Request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860817" y="2751397"/>
            <a:ext cx="837089" cy="652877"/>
            <a:chOff x="9063451" y="1915875"/>
            <a:chExt cx="837089" cy="652877"/>
          </a:xfrm>
        </p:grpSpPr>
        <p:grpSp>
          <p:nvGrpSpPr>
            <p:cNvPr id="61" name="Group 6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63" name="Triangle 6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5" name="Can 6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Pinned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03966" y="3196451"/>
            <a:ext cx="817878" cy="752370"/>
            <a:chOff x="6079966" y="3196451"/>
            <a:chExt cx="817878" cy="752370"/>
          </a:xfrm>
        </p:grpSpPr>
        <p:grpSp>
          <p:nvGrpSpPr>
            <p:cNvPr id="219" name="Group 218"/>
            <p:cNvGrpSpPr/>
            <p:nvPr/>
          </p:nvGrpSpPr>
          <p:grpSpPr>
            <a:xfrm>
              <a:off x="6079966" y="3196451"/>
              <a:ext cx="817878" cy="752370"/>
              <a:chOff x="652463" y="6345238"/>
              <a:chExt cx="1347787" cy="1239837"/>
            </a:xfrm>
          </p:grpSpPr>
          <p:sp>
            <p:nvSpPr>
              <p:cNvPr id="220" name="Folded Corner 219"/>
              <p:cNvSpPr/>
              <p:nvPr/>
            </p:nvSpPr>
            <p:spPr bwMode="auto">
              <a:xfrm rot="10800000">
                <a:off x="654050" y="6370638"/>
                <a:ext cx="1346200" cy="1214437"/>
              </a:xfrm>
              <a:prstGeom prst="foldedCorne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21" name="TextBox 141"/>
              <p:cNvSpPr txBox="1">
                <a:spLocks noChangeArrowheads="1"/>
              </p:cNvSpPr>
              <p:nvPr/>
            </p:nvSpPr>
            <p:spPr bwMode="auto">
              <a:xfrm>
                <a:off x="652463" y="6345238"/>
                <a:ext cx="1347787" cy="10650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entury Gothic" charset="0"/>
                    <a:ea typeface="Osaka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Arial" charset="0"/>
                  </a:rPr>
                  <a:t>Page 1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 bwMode="auto">
            <a:xfrm>
              <a:off x="6129212" y="3795190"/>
              <a:ext cx="742673" cy="13200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84220" y="2104062"/>
            <a:ext cx="236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Noticed pages changed</a:t>
            </a:r>
            <a:br>
              <a:rPr lang="en-US" dirty="0"/>
            </a:br>
            <a:r>
              <a:rPr lang="en-US" dirty="0"/>
              <a:t>from earlier example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9534418" y="2762750"/>
            <a:ext cx="837089" cy="652877"/>
            <a:chOff x="9063451" y="1915875"/>
            <a:chExt cx="837089" cy="652877"/>
          </a:xfrm>
        </p:grpSpPr>
        <p:grpSp>
          <p:nvGrpSpPr>
            <p:cNvPr id="76" name="Group 75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78" name="Triangle 77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0" name="Can 79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Pinned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37226" y="2626022"/>
            <a:ext cx="931713" cy="830997"/>
            <a:chOff x="9811657" y="3980288"/>
            <a:chExt cx="931713" cy="830997"/>
          </a:xfrm>
        </p:grpSpPr>
        <p:sp>
          <p:nvSpPr>
            <p:cNvPr id="7" name="Right Arrow 6"/>
            <p:cNvSpPr/>
            <p:nvPr/>
          </p:nvSpPr>
          <p:spPr bwMode="auto">
            <a:xfrm>
              <a:off x="9811657" y="3998811"/>
              <a:ext cx="806784" cy="518297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100" dirty="0">
                  <a:solidFill>
                    <a:schemeClr val="bg1"/>
                  </a:solidFill>
                  <a:latin typeface="Arial" charset="0"/>
                </a:rPr>
                <a:t>Pointer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252530" y="3980288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6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1.38889E-6 -0.2092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786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787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4000" dirty="0" smtClean="0"/>
              <a:t>After Requestor Finishes </a:t>
            </a:r>
            <a:endParaRPr lang="en-US" altLang="en-US" sz="4000" dirty="0"/>
          </a:p>
        </p:txBody>
      </p:sp>
      <p:sp>
        <p:nvSpPr>
          <p:cNvPr id="1187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Requestor of page must:</a:t>
            </a:r>
          </a:p>
          <a:p>
            <a:pPr marL="914400" lvl="1" indent="-457200">
              <a:buFont typeface="Tahoma" charset="0"/>
              <a:buAutoNum type="arabicPeriod"/>
            </a:pPr>
            <a:r>
              <a:rPr lang="en-US" altLang="en-US" sz="2000" dirty="0"/>
              <a:t>indicate whether page was modified via </a:t>
            </a:r>
            <a:r>
              <a:rPr lang="en-US" altLang="en-US" sz="2000" i="1" dirty="0">
                <a:solidFill>
                  <a:schemeClr val="accent2"/>
                </a:solidFill>
              </a:rPr>
              <a:t>dirty</a:t>
            </a:r>
            <a:r>
              <a:rPr lang="en-US" altLang="en-US" sz="2000" i="1" dirty="0"/>
              <a:t> </a:t>
            </a:r>
            <a:r>
              <a:rPr lang="en-US" altLang="en-US" sz="2000" dirty="0"/>
              <a:t>bit.</a:t>
            </a:r>
            <a:endParaRPr lang="en-US" altLang="en-US" sz="2000" i="1" dirty="0"/>
          </a:p>
          <a:p>
            <a:pPr marL="914400" lvl="1" indent="-457200">
              <a:buFont typeface="Tahoma" charset="0"/>
              <a:buAutoNum type="arabicPeriod"/>
            </a:pPr>
            <a:r>
              <a:rPr lang="en-US" altLang="en-US" sz="2000" i="1" dirty="0"/>
              <a:t>unpin</a:t>
            </a:r>
            <a:r>
              <a:rPr lang="en-US" altLang="en-US" sz="2000" dirty="0"/>
              <a:t> it (soon preferably!) why?</a:t>
            </a:r>
          </a:p>
          <a:p>
            <a:pPr marL="914400" lvl="1" indent="-457200">
              <a:buFont typeface="Tahoma" charset="0"/>
              <a:buAutoNum type="arabicPeriod"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Page in pool may be requested many times, </a:t>
            </a:r>
          </a:p>
          <a:p>
            <a:pPr marL="914400" lvl="1" indent="-457200"/>
            <a:r>
              <a:rPr lang="en-US" altLang="en-US" sz="2000" dirty="0"/>
              <a:t>a </a:t>
            </a:r>
            <a:r>
              <a:rPr lang="en-US" altLang="en-US" sz="2000" i="1" dirty="0">
                <a:solidFill>
                  <a:schemeClr val="accent2"/>
                </a:solidFill>
              </a:rPr>
              <a:t>pin count </a:t>
            </a:r>
            <a:r>
              <a:rPr lang="en-US" altLang="en-US" sz="2000" dirty="0"/>
              <a:t>is used. </a:t>
            </a:r>
          </a:p>
          <a:p>
            <a:pPr marL="914400" lvl="1" indent="-457200"/>
            <a:r>
              <a:rPr lang="en-US" altLang="en-US" sz="2000" dirty="0"/>
              <a:t>To pin a page: </a:t>
            </a:r>
            <a:r>
              <a:rPr lang="en-US" altLang="en-US" sz="2000" dirty="0" err="1"/>
              <a:t>pin_count</a:t>
            </a:r>
            <a:r>
              <a:rPr lang="en-US" altLang="en-US" sz="2000" dirty="0"/>
              <a:t>++</a:t>
            </a:r>
          </a:p>
          <a:p>
            <a:pPr marL="914400" lvl="1" indent="-457200"/>
            <a:r>
              <a:rPr lang="en-US" altLang="en-US" sz="2000" dirty="0"/>
              <a:t>A page is a candidate for replacement 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     </a:t>
            </a:r>
            <a:r>
              <a:rPr lang="en-US" altLang="en-US" sz="2000" i="1" dirty="0"/>
              <a:t>pin count </a:t>
            </a:r>
            <a:r>
              <a:rPr lang="en-US" altLang="en-US" sz="2000" dirty="0"/>
              <a:t>== 0 (</a:t>
            </a:r>
            <a:r>
              <a:rPr lang="ja-JP" altLang="en-US" sz="2000" dirty="0">
                <a:ea typeface="メイリオ" charset="-128"/>
                <a:cs typeface="メイリオ" charset="-128"/>
              </a:rPr>
              <a:t>“</a:t>
            </a:r>
            <a:r>
              <a:rPr lang="en-US" altLang="ja-JP" sz="2000" dirty="0">
                <a:ea typeface="メイリオ" charset="-128"/>
                <a:cs typeface="メイリオ" charset="-128"/>
              </a:rPr>
              <a:t>unpinned</a:t>
            </a:r>
            <a:r>
              <a:rPr lang="ja-JP" altLang="en-US" sz="2000" dirty="0">
                <a:ea typeface="メイリオ" charset="-128"/>
                <a:cs typeface="メイリオ" charset="-128"/>
              </a:rPr>
              <a:t>”</a:t>
            </a:r>
            <a:r>
              <a:rPr lang="en-US" altLang="ja-JP" sz="2000" dirty="0">
                <a:ea typeface="メイリオ" charset="-128"/>
                <a:cs typeface="メイリオ" charset="-128"/>
              </a:rPr>
              <a:t>)</a:t>
            </a:r>
          </a:p>
          <a:p>
            <a:pPr marL="914400" lvl="1" indent="-457200"/>
            <a:endParaRPr lang="en-US" altLang="ja-JP" sz="2000" dirty="0">
              <a:ea typeface="メイリオ" charset="-128"/>
              <a:cs typeface="メイリオ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CC &amp; recovery may do additional I/</a:t>
            </a:r>
            <a:r>
              <a:rPr lang="en-US" altLang="en-US" sz="2400" dirty="0" err="1"/>
              <a:t>Os</a:t>
            </a:r>
            <a:r>
              <a:rPr lang="en-US" altLang="en-US" sz="2400" dirty="0"/>
              <a:t> upon replacement. </a:t>
            </a:r>
          </a:p>
          <a:p>
            <a:pPr marL="914400" lvl="1" indent="-457200"/>
            <a:r>
              <a:rPr lang="en-US" altLang="en-US" sz="2000" i="1" dirty="0"/>
              <a:t>Write-Ahead Log </a:t>
            </a:r>
            <a:r>
              <a:rPr lang="en-US" altLang="en-US" sz="2000" dirty="0"/>
              <a:t>protocol; more later!</a:t>
            </a:r>
          </a:p>
        </p:txBody>
      </p:sp>
    </p:spTree>
    <p:extLst>
      <p:ext uri="{BB962C8B-B14F-4D97-AF65-F5344CB8AC3E}">
        <p14:creationId xmlns:p14="http://schemas.microsoft.com/office/powerpoint/2010/main" val="631213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834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4000" dirty="0" smtClean="0"/>
              <a:t>Page Replacement </a:t>
            </a:r>
            <a:r>
              <a:rPr lang="en-US" altLang="en-US" sz="4000" dirty="0"/>
              <a:t>Policy</a:t>
            </a:r>
          </a:p>
        </p:txBody>
      </p:sp>
      <p:sp>
        <p:nvSpPr>
          <p:cNvPr id="1208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 smtClean="0"/>
              <a:t>Page is </a:t>
            </a:r>
            <a:r>
              <a:rPr lang="en-US" altLang="en-US" dirty="0"/>
              <a:t>chosen for replacement by a </a:t>
            </a:r>
            <a:r>
              <a:rPr lang="en-US" altLang="en-US" i="1" dirty="0">
                <a:solidFill>
                  <a:schemeClr val="accent2"/>
                </a:solidFill>
              </a:rPr>
              <a:t>replacement policy:</a:t>
            </a:r>
          </a:p>
          <a:p>
            <a:pPr lvl="1"/>
            <a:r>
              <a:rPr lang="en-US" altLang="en-US" dirty="0"/>
              <a:t>Least-recently-used (LRU</a:t>
            </a:r>
            <a:r>
              <a:rPr lang="en-US" altLang="en-US" dirty="0" smtClean="0"/>
              <a:t>), Clock</a:t>
            </a:r>
          </a:p>
          <a:p>
            <a:pPr lvl="1"/>
            <a:r>
              <a:rPr lang="en-US" altLang="en-US" dirty="0" smtClean="0"/>
              <a:t>Most-recently-used (MRU)</a:t>
            </a:r>
          </a:p>
          <a:p>
            <a:endParaRPr lang="en-US" altLang="en-US" dirty="0"/>
          </a:p>
          <a:p>
            <a:r>
              <a:rPr lang="en-US" altLang="en-US" dirty="0"/>
              <a:t>Policy can have big impact on #I/O</a:t>
            </a:r>
            <a:r>
              <a:rPr lang="ja-JP" altLang="en-US" dirty="0">
                <a:ea typeface="メイリオ" charset="-128"/>
                <a:cs typeface="メイリオ" charset="-128"/>
              </a:rPr>
              <a:t>’</a:t>
            </a:r>
            <a:r>
              <a:rPr lang="en-US" altLang="ja-JP" dirty="0">
                <a:ea typeface="メイリオ" charset="-128"/>
                <a:cs typeface="メイリオ" charset="-128"/>
              </a:rPr>
              <a:t>s; </a:t>
            </a:r>
          </a:p>
          <a:p>
            <a:pPr lvl="1"/>
            <a:r>
              <a:rPr lang="en-US" altLang="en-US" dirty="0"/>
              <a:t>Depends on the </a:t>
            </a:r>
            <a:r>
              <a:rPr lang="en-US" altLang="en-US" i="1" dirty="0">
                <a:solidFill>
                  <a:schemeClr val="accent2"/>
                </a:solidFill>
              </a:rPr>
              <a:t>access pattern</a:t>
            </a:r>
            <a:r>
              <a:rPr lang="en-US" alt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906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788" y="2697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LRU Replacement Policy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u="sng" dirty="0">
                <a:solidFill>
                  <a:schemeClr val="accent2"/>
                </a:solidFill>
              </a:rPr>
              <a:t>Least Recently Used (LRU)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Pinned Frame: </a:t>
            </a:r>
            <a:r>
              <a:rPr lang="en-US" altLang="ja-JP" dirty="0">
                <a:ea typeface="メイリオ" charset="-128"/>
                <a:cs typeface="メイリオ" charset="-128"/>
              </a:rPr>
              <a:t>not available to replace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track time each frame last </a:t>
            </a:r>
            <a:r>
              <a:rPr lang="en-US" altLang="en-US" i="1" dirty="0">
                <a:solidFill>
                  <a:schemeClr val="accent2"/>
                </a:solidFill>
              </a:rPr>
              <a:t>unpinned </a:t>
            </a:r>
            <a:r>
              <a:rPr lang="en-US" altLang="en-US" dirty="0"/>
              <a:t>(end of use)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replace the frame which least recently unpinned</a:t>
            </a:r>
          </a:p>
          <a:p>
            <a:pPr lvl="1">
              <a:lnSpc>
                <a:spcPct val="90000"/>
              </a:lnSpc>
            </a:pPr>
            <a:endParaRPr lang="en-US" altLang="en-US" i="1" u="sng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Very common policy: intuitive and simple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Works well for repeated accesses to popular pages (temporal locality)</a:t>
            </a:r>
          </a:p>
          <a:p>
            <a:pPr lvl="1">
              <a:lnSpc>
                <a:spcPct val="90000"/>
              </a:lnSpc>
            </a:pPr>
            <a:r>
              <a:rPr lang="en-US" altLang="en-US" i="1" u="sng" dirty="0">
                <a:solidFill>
                  <a:schemeClr val="accent2"/>
                </a:solidFill>
              </a:rPr>
              <a:t>Can be costly.  Why?</a:t>
            </a:r>
          </a:p>
          <a:p>
            <a:pPr lvl="2">
              <a:lnSpc>
                <a:spcPct val="90000"/>
              </a:lnSpc>
            </a:pPr>
            <a:r>
              <a:rPr lang="en-US" altLang="en-US" i="1" u="sng" dirty="0">
                <a:solidFill>
                  <a:schemeClr val="accent2"/>
                </a:solidFill>
              </a:rPr>
              <a:t>Need to maintain heap data-structure</a:t>
            </a:r>
          </a:p>
          <a:p>
            <a:pPr lvl="2">
              <a:lnSpc>
                <a:spcPct val="90000"/>
              </a:lnSpc>
            </a:pPr>
            <a:r>
              <a:rPr lang="en-US" altLang="en-US" i="1" u="sng" dirty="0">
                <a:solidFill>
                  <a:schemeClr val="accent2"/>
                </a:solidFill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11558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51" y="1452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Clock Replacement Policy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54384" y="1316626"/>
            <a:ext cx="4020265" cy="5259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Approx. to LRU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Arrange frames</a:t>
            </a:r>
            <a:br>
              <a:rPr lang="en-US" dirty="0"/>
            </a:br>
            <a:r>
              <a:rPr lang="en-US" dirty="0"/>
              <a:t>in logical cycle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Introduce </a:t>
            </a:r>
            <a:br>
              <a:rPr lang="en-US" dirty="0"/>
            </a:br>
            <a:r>
              <a:rPr lang="en-US" dirty="0"/>
              <a:t>    “Ref. Bit”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Clock arm advances until request satisfied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/>
          </p:nvPr>
        </p:nvGraphicFramePr>
        <p:xfrm>
          <a:off x="4452396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/>
          <p:cNvGrpSpPr/>
          <p:nvPr/>
        </p:nvGrpSpPr>
        <p:grpSpPr>
          <a:xfrm rot="19800000">
            <a:off x="6353681" y="3299916"/>
            <a:ext cx="2413032" cy="543532"/>
            <a:chOff x="4641452" y="3418731"/>
            <a:chExt cx="3055713" cy="688295"/>
          </a:xfrm>
        </p:grpSpPr>
        <p:sp>
          <p:nvSpPr>
            <p:cNvPr id="18" name="Diamond 17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65453" y="1701190"/>
            <a:ext cx="4245013" cy="4852010"/>
            <a:chOff x="4641452" y="1701190"/>
            <a:chExt cx="4245013" cy="4852010"/>
          </a:xfrm>
        </p:grpSpPr>
        <p:sp>
          <p:nvSpPr>
            <p:cNvPr id="10" name="Rectangle 9"/>
            <p:cNvSpPr/>
            <p:nvPr/>
          </p:nvSpPr>
          <p:spPr bwMode="auto">
            <a:xfrm>
              <a:off x="8585523" y="2846732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585523" y="5113878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626509" y="6252258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660744" y="5102307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641452" y="2827179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630376" y="1701190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0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54384" y="1316626"/>
            <a:ext cx="4020265" cy="52597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Want to insert page: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frame has</a:t>
            </a:r>
            <a:br>
              <a:rPr lang="en-US" dirty="0"/>
            </a:br>
            <a:r>
              <a:rPr lang="en-US" dirty="0"/>
              <a:t>pin-count &gt; 0 </a:t>
            </a:r>
            <a:br>
              <a:rPr lang="en-US" dirty="0"/>
            </a:br>
            <a:r>
              <a:rPr lang="en-US" dirty="0">
                <a:sym typeface="Wingdings"/>
              </a:rPr>
              <a:t> Skip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452396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/>
          <p:cNvGrpSpPr/>
          <p:nvPr/>
        </p:nvGrpSpPr>
        <p:grpSpPr>
          <a:xfrm rot="19800000">
            <a:off x="6353681" y="3299916"/>
            <a:ext cx="2413032" cy="543532"/>
            <a:chOff x="4641452" y="3418731"/>
            <a:chExt cx="3055713" cy="688295"/>
          </a:xfrm>
        </p:grpSpPr>
        <p:sp>
          <p:nvSpPr>
            <p:cNvPr id="18" name="Diamond 17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10109523" y="2846732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109523" y="511387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150509" y="625225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84744" y="5102307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65452" y="2827179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154376" y="1701190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7106680" y="97522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2" name="Folded Corner 21"/>
          <p:cNvSpPr/>
          <p:nvPr/>
        </p:nvSpPr>
        <p:spPr bwMode="auto">
          <a:xfrm>
            <a:off x="9157090" y="210238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3" name="Folded Corner 22"/>
          <p:cNvSpPr/>
          <p:nvPr/>
        </p:nvSpPr>
        <p:spPr bwMode="auto">
          <a:xfrm>
            <a:off x="9157090" y="4398083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7147642" y="554050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5194940" y="442078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5170885" y="212435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750426" y="1679367"/>
            <a:ext cx="837089" cy="652877"/>
            <a:chOff x="9063451" y="1915875"/>
            <a:chExt cx="837089" cy="652877"/>
          </a:xfrm>
        </p:grpSpPr>
        <p:grpSp>
          <p:nvGrpSpPr>
            <p:cNvPr id="7" name="Group 6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6" name="Triangle 5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" name="Can 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Pinned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02678" y="643376"/>
            <a:ext cx="837089" cy="652877"/>
            <a:chOff x="9063451" y="1915875"/>
            <a:chExt cx="837089" cy="652877"/>
          </a:xfrm>
        </p:grpSpPr>
        <p:grpSp>
          <p:nvGrpSpPr>
            <p:cNvPr id="31" name="Group 3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33" name="Triangle 3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" name="Can 3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lang="en-US" sz="12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063451" y="201529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Pinned</a:t>
              </a:r>
            </a:p>
          </p:txBody>
        </p:sp>
      </p:grpSp>
      <p:sp>
        <p:nvSpPr>
          <p:cNvPr id="38" name="Folded Corner 37"/>
          <p:cNvSpPr/>
          <p:nvPr/>
        </p:nvSpPr>
        <p:spPr bwMode="auto">
          <a:xfrm>
            <a:off x="2730748" y="195475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6883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533</Words>
  <Application>Microsoft Office PowerPoint</Application>
  <PresentationFormat>Widescreen</PresentationFormat>
  <Paragraphs>217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メイリオ</vt:lpstr>
      <vt:lpstr>Osaka</vt:lpstr>
      <vt:lpstr>Arial</vt:lpstr>
      <vt:lpstr>Calibri</vt:lpstr>
      <vt:lpstr>Calibri Light</vt:lpstr>
      <vt:lpstr>Tahoma</vt:lpstr>
      <vt:lpstr>Wingdings</vt:lpstr>
      <vt:lpstr>Office Theme</vt:lpstr>
      <vt:lpstr>Tutorial: Buffer Management</vt:lpstr>
      <vt:lpstr>Architecture of a DBMS</vt:lpstr>
      <vt:lpstr>When a Page is Requested ...</vt:lpstr>
      <vt:lpstr>Mapping Pages into Memory</vt:lpstr>
      <vt:lpstr>After Requestor Finishes </vt:lpstr>
      <vt:lpstr>Page Replacement Policy</vt:lpstr>
      <vt:lpstr>LRU Replacement Policy</vt:lpstr>
      <vt:lpstr>Clock Replacement Policy</vt:lpstr>
      <vt:lpstr>Clock Replacement Policy</vt:lpstr>
      <vt:lpstr>Clock Replacement Policy</vt:lpstr>
      <vt:lpstr>Clock Replacement Policy</vt:lpstr>
      <vt:lpstr>Clock Replacement Policy</vt:lpstr>
      <vt:lpstr>Is LRU/Clock Always Best?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B+Trees:  An IO-Aware Index Structure</dc:title>
  <dc:creator>Alex Ratner</dc:creator>
  <cp:lastModifiedBy>Xuming He</cp:lastModifiedBy>
  <cp:revision>159</cp:revision>
  <cp:lastPrinted>2018-04-02T06:47:36Z</cp:lastPrinted>
  <dcterms:created xsi:type="dcterms:W3CDTF">2015-10-30T14:38:29Z</dcterms:created>
  <dcterms:modified xsi:type="dcterms:W3CDTF">2019-03-15T16:59:42Z</dcterms:modified>
</cp:coreProperties>
</file>