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fc15b16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fc15b16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6318e9c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6318e9c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fc15b166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fc15b166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fc15b16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fc15b16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6647d35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6647d35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6647d34c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06647d34c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5e5d45bc8_2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05e5d45bc8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5e5d45bc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05e5d45b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fc15b166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fc15b166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5ecdfb9e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5ecdfb9e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5e5d45bc8_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05e5d45bc8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fc15b16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fc15b16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5e5d45bc8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05e5d45bc8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690626" y="1010210"/>
            <a:ext cx="7667244" cy="60512"/>
          </a:xfrm>
          <a:prstGeom prst="rect">
            <a:avLst/>
          </a:prstGeom>
          <a:blipFill rotWithShape="1">
            <a:blip r:embed="rId2">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Rockwell"/>
              <a:ea typeface="Rockwell"/>
              <a:cs typeface="Rockwell"/>
              <a:sym typeface="Rockwell"/>
            </a:endParaRPr>
          </a:p>
        </p:txBody>
      </p:sp>
      <p:sp>
        <p:nvSpPr>
          <p:cNvPr id="16" name="Google Shape;16;p2"/>
          <p:cNvSpPr/>
          <p:nvPr/>
        </p:nvSpPr>
        <p:spPr>
          <a:xfrm>
            <a:off x="690626" y="3224773"/>
            <a:ext cx="7667244" cy="60512"/>
          </a:xfrm>
          <a:prstGeom prst="rect">
            <a:avLst/>
          </a:prstGeom>
          <a:blipFill rotWithShape="1">
            <a:blip r:embed="rId3">
              <a:alphaModFix amt="85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Rockwell"/>
              <a:ea typeface="Rockwell"/>
              <a:cs typeface="Rockwell"/>
              <a:sym typeface="Rockwell"/>
            </a:endParaRPr>
          </a:p>
        </p:txBody>
      </p:sp>
      <p:sp>
        <p:nvSpPr>
          <p:cNvPr id="17" name="Google Shape;17;p2"/>
          <p:cNvSpPr/>
          <p:nvPr/>
        </p:nvSpPr>
        <p:spPr>
          <a:xfrm>
            <a:off x="690626" y="1113584"/>
            <a:ext cx="7667244" cy="2057400"/>
          </a:xfrm>
          <a:prstGeom prst="rect">
            <a:avLst/>
          </a:prstGeom>
          <a:blipFill rotWithShape="1">
            <a:blip r:embed="rId4">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Rockwell"/>
              <a:ea typeface="Rockwell"/>
              <a:cs typeface="Rockwell"/>
              <a:sym typeface="Rockwell"/>
            </a:endParaRPr>
          </a:p>
        </p:txBody>
      </p:sp>
      <p:grpSp>
        <p:nvGrpSpPr>
          <p:cNvPr id="18" name="Google Shape;18;p2"/>
          <p:cNvGrpSpPr/>
          <p:nvPr/>
        </p:nvGrpSpPr>
        <p:grpSpPr>
          <a:xfrm>
            <a:off x="7236911" y="3051692"/>
            <a:ext cx="810678" cy="810677"/>
            <a:chOff x="9685338" y="4460675"/>
            <a:chExt cx="1080904" cy="1080902"/>
          </a:xfrm>
        </p:grpSpPr>
        <p:sp>
          <p:nvSpPr>
            <p:cNvPr id="19" name="Google Shape;19;p2"/>
            <p:cNvSpPr/>
            <p:nvPr/>
          </p:nvSpPr>
          <p:spPr>
            <a:xfrm>
              <a:off x="9685338" y="4460675"/>
              <a:ext cx="1080904" cy="1080902"/>
            </a:xfrm>
            <a:prstGeom prst="ellipse">
              <a:avLst/>
            </a:prstGeom>
            <a:blipFill rotWithShape="1">
              <a:blip r:embed="rId5">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Rockwell"/>
                <a:buNone/>
              </a:pPr>
              <a:r>
                <a:t/>
              </a:r>
              <a:endParaRPr b="1" i="0" sz="1500" u="none" cap="none" strike="noStrike">
                <a:solidFill>
                  <a:srgbClr val="FFFFFF"/>
                </a:solidFill>
                <a:latin typeface="Rockwell"/>
                <a:ea typeface="Rockwell"/>
                <a:cs typeface="Rockwell"/>
                <a:sym typeface="Rockwell"/>
              </a:endParaRPr>
            </a:p>
          </p:txBody>
        </p:sp>
        <p:sp>
          <p:nvSpPr>
            <p:cNvPr id="20" name="Google Shape;20;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0"/>
                <a:buFont typeface="Rockwell"/>
                <a:buNone/>
              </a:pPr>
              <a:r>
                <a:t/>
              </a:r>
              <a:endParaRPr b="0" i="0" sz="1350" u="none" cap="none" strike="noStrike">
                <a:solidFill>
                  <a:srgbClr val="FFFFFF"/>
                </a:solidFill>
                <a:latin typeface="Calibri"/>
                <a:ea typeface="Calibri"/>
                <a:cs typeface="Calibri"/>
                <a:sym typeface="Calibri"/>
              </a:endParaRPr>
            </a:p>
          </p:txBody>
        </p:sp>
      </p:grpSp>
      <p:sp>
        <p:nvSpPr>
          <p:cNvPr id="21" name="Google Shape;21;p2"/>
          <p:cNvSpPr txBox="1"/>
          <p:nvPr>
            <p:ph type="ctrTitle"/>
          </p:nvPr>
        </p:nvSpPr>
        <p:spPr>
          <a:xfrm>
            <a:off x="788670" y="1074167"/>
            <a:ext cx="7475220" cy="227685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Rockwell"/>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802386" y="3291840"/>
            <a:ext cx="5918454" cy="802386"/>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1403"/>
              <a:buNone/>
              <a:defRPr sz="1650">
                <a:solidFill>
                  <a:schemeClr val="dk1"/>
                </a:solidFill>
              </a:defRPr>
            </a:lvl1pPr>
            <a:lvl2pPr lvl="1" algn="ctr">
              <a:lnSpc>
                <a:spcPct val="90000"/>
              </a:lnSpc>
              <a:spcBef>
                <a:spcPts val="300"/>
              </a:spcBef>
              <a:spcAft>
                <a:spcPts val="0"/>
              </a:spcAft>
              <a:buSzPts val="1785"/>
              <a:buNone/>
              <a:defRPr sz="2100"/>
            </a:lvl2pPr>
            <a:lvl3pPr lvl="2" algn="ctr">
              <a:lnSpc>
                <a:spcPct val="90000"/>
              </a:lnSpc>
              <a:spcBef>
                <a:spcPts val="300"/>
              </a:spcBef>
              <a:spcAft>
                <a:spcPts val="0"/>
              </a:spcAft>
              <a:buSzPts val="1530"/>
              <a:buNone/>
              <a:defRPr sz="1800"/>
            </a:lvl3pPr>
            <a:lvl4pPr lvl="3" algn="ctr">
              <a:lnSpc>
                <a:spcPct val="90000"/>
              </a:lnSpc>
              <a:spcBef>
                <a:spcPts val="300"/>
              </a:spcBef>
              <a:spcAft>
                <a:spcPts val="0"/>
              </a:spcAft>
              <a:buSzPts val="1275"/>
              <a:buNone/>
              <a:defRPr sz="1500"/>
            </a:lvl4pPr>
            <a:lvl5pPr lvl="4" algn="ctr">
              <a:lnSpc>
                <a:spcPct val="90000"/>
              </a:lnSpc>
              <a:spcBef>
                <a:spcPts val="300"/>
              </a:spcBef>
              <a:spcAft>
                <a:spcPts val="0"/>
              </a:spcAft>
              <a:buSzPts val="1275"/>
              <a:buNone/>
              <a:defRPr sz="1500"/>
            </a:lvl5pPr>
            <a:lvl6pPr lvl="5" algn="ctr">
              <a:lnSpc>
                <a:spcPct val="90000"/>
              </a:lnSpc>
              <a:spcBef>
                <a:spcPts val="300"/>
              </a:spcBef>
              <a:spcAft>
                <a:spcPts val="0"/>
              </a:spcAft>
              <a:buSzPts val="1275"/>
              <a:buNone/>
              <a:defRPr sz="1500"/>
            </a:lvl6pPr>
            <a:lvl7pPr lvl="6" algn="ctr">
              <a:lnSpc>
                <a:spcPct val="90000"/>
              </a:lnSpc>
              <a:spcBef>
                <a:spcPts val="300"/>
              </a:spcBef>
              <a:spcAft>
                <a:spcPts val="0"/>
              </a:spcAft>
              <a:buSzPts val="1275"/>
              <a:buNone/>
              <a:defRPr sz="1500"/>
            </a:lvl7pPr>
            <a:lvl8pPr lvl="7" algn="ctr">
              <a:lnSpc>
                <a:spcPct val="90000"/>
              </a:lnSpc>
              <a:spcBef>
                <a:spcPts val="300"/>
              </a:spcBef>
              <a:spcAft>
                <a:spcPts val="0"/>
              </a:spcAft>
              <a:buSzPts val="1275"/>
              <a:buNone/>
              <a:defRPr sz="1500"/>
            </a:lvl8pPr>
            <a:lvl9pPr lvl="8" algn="ctr">
              <a:lnSpc>
                <a:spcPct val="90000"/>
              </a:lnSpc>
              <a:spcBef>
                <a:spcPts val="300"/>
              </a:spcBef>
              <a:spcAft>
                <a:spcPts val="150"/>
              </a:spcAft>
              <a:buSzPts val="1275"/>
              <a:buNone/>
              <a:defRPr sz="1500"/>
            </a:lvl9pPr>
          </a:lstStyle>
          <a:p/>
        </p:txBody>
      </p:sp>
      <p:sp>
        <p:nvSpPr>
          <p:cNvPr id="23" name="Google Shape;23;p2"/>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7194550" y="3217001"/>
            <a:ext cx="895401" cy="48006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FFFFFF"/>
              </a:buClr>
              <a:buSzPts val="2100"/>
              <a:buFont typeface="Rockwell"/>
              <a:buNone/>
              <a:defRPr b="1" i="0" sz="2100" u="none" cap="none" strike="noStrike">
                <a:solidFill>
                  <a:srgbClr val="FFFFFF"/>
                </a:solidFill>
                <a:latin typeface="Rockwell"/>
                <a:ea typeface="Rockwell"/>
                <a:cs typeface="Rockwell"/>
                <a:sym typeface="Rockwell"/>
              </a:defRPr>
            </a:lvl1pPr>
            <a:lvl2pPr indent="0" lvl="1" marL="0" marR="0" algn="r">
              <a:spcBef>
                <a:spcPts val="0"/>
              </a:spcBef>
              <a:spcAft>
                <a:spcPts val="0"/>
              </a:spcAft>
              <a:buClr>
                <a:srgbClr val="FFFFFF"/>
              </a:buClr>
              <a:buSzPts val="2100"/>
              <a:buFont typeface="Rockwell"/>
              <a:buNone/>
              <a:defRPr b="1" i="0" sz="2100" u="none" cap="none" strike="noStrike">
                <a:solidFill>
                  <a:srgbClr val="FFFFFF"/>
                </a:solidFill>
                <a:latin typeface="Rockwell"/>
                <a:ea typeface="Rockwell"/>
                <a:cs typeface="Rockwell"/>
                <a:sym typeface="Rockwell"/>
              </a:defRPr>
            </a:lvl2pPr>
            <a:lvl3pPr indent="0" lvl="2" marL="0" marR="0" algn="r">
              <a:spcBef>
                <a:spcPts val="0"/>
              </a:spcBef>
              <a:spcAft>
                <a:spcPts val="0"/>
              </a:spcAft>
              <a:buClr>
                <a:srgbClr val="FFFFFF"/>
              </a:buClr>
              <a:buSzPts val="2100"/>
              <a:buFont typeface="Rockwell"/>
              <a:buNone/>
              <a:defRPr b="1" i="0" sz="2100" u="none" cap="none" strike="noStrike">
                <a:solidFill>
                  <a:srgbClr val="FFFFFF"/>
                </a:solidFill>
                <a:latin typeface="Rockwell"/>
                <a:ea typeface="Rockwell"/>
                <a:cs typeface="Rockwell"/>
                <a:sym typeface="Rockwell"/>
              </a:defRPr>
            </a:lvl3pPr>
            <a:lvl4pPr indent="0" lvl="3" marL="0" marR="0" algn="r">
              <a:spcBef>
                <a:spcPts val="0"/>
              </a:spcBef>
              <a:spcAft>
                <a:spcPts val="0"/>
              </a:spcAft>
              <a:buClr>
                <a:srgbClr val="FFFFFF"/>
              </a:buClr>
              <a:buSzPts val="2100"/>
              <a:buFont typeface="Rockwell"/>
              <a:buNone/>
              <a:defRPr b="1" i="0" sz="2100" u="none" cap="none" strike="noStrike">
                <a:solidFill>
                  <a:srgbClr val="FFFFFF"/>
                </a:solidFill>
                <a:latin typeface="Rockwell"/>
                <a:ea typeface="Rockwell"/>
                <a:cs typeface="Rockwell"/>
                <a:sym typeface="Rockwell"/>
              </a:defRPr>
            </a:lvl4pPr>
            <a:lvl5pPr indent="0" lvl="4" marL="0" marR="0" algn="r">
              <a:spcBef>
                <a:spcPts val="0"/>
              </a:spcBef>
              <a:spcAft>
                <a:spcPts val="0"/>
              </a:spcAft>
              <a:buClr>
                <a:srgbClr val="FFFFFF"/>
              </a:buClr>
              <a:buSzPts val="2100"/>
              <a:buFont typeface="Rockwell"/>
              <a:buNone/>
              <a:defRPr b="1" i="0" sz="2100" u="none" cap="none" strike="noStrike">
                <a:solidFill>
                  <a:srgbClr val="FFFFFF"/>
                </a:solidFill>
                <a:latin typeface="Rockwell"/>
                <a:ea typeface="Rockwell"/>
                <a:cs typeface="Rockwell"/>
                <a:sym typeface="Rockwell"/>
              </a:defRPr>
            </a:lvl5pPr>
            <a:lvl6pPr indent="0" lvl="5" marL="0" marR="0" algn="r">
              <a:spcBef>
                <a:spcPts val="0"/>
              </a:spcBef>
              <a:spcAft>
                <a:spcPts val="0"/>
              </a:spcAft>
              <a:buClr>
                <a:srgbClr val="FFFFFF"/>
              </a:buClr>
              <a:buSzPts val="2100"/>
              <a:buFont typeface="Rockwell"/>
              <a:buNone/>
              <a:defRPr b="1" i="0" sz="2100" u="none" cap="none" strike="noStrike">
                <a:solidFill>
                  <a:srgbClr val="FFFFFF"/>
                </a:solidFill>
                <a:latin typeface="Rockwell"/>
                <a:ea typeface="Rockwell"/>
                <a:cs typeface="Rockwell"/>
                <a:sym typeface="Rockwell"/>
              </a:defRPr>
            </a:lvl6pPr>
            <a:lvl7pPr indent="0" lvl="6" marL="0" marR="0" algn="r">
              <a:spcBef>
                <a:spcPts val="0"/>
              </a:spcBef>
              <a:spcAft>
                <a:spcPts val="0"/>
              </a:spcAft>
              <a:buClr>
                <a:srgbClr val="FFFFFF"/>
              </a:buClr>
              <a:buSzPts val="2100"/>
              <a:buFont typeface="Rockwell"/>
              <a:buNone/>
              <a:defRPr b="1" i="0" sz="2100" u="none" cap="none" strike="noStrike">
                <a:solidFill>
                  <a:srgbClr val="FFFFFF"/>
                </a:solidFill>
                <a:latin typeface="Rockwell"/>
                <a:ea typeface="Rockwell"/>
                <a:cs typeface="Rockwell"/>
                <a:sym typeface="Rockwell"/>
              </a:defRPr>
            </a:lvl7pPr>
            <a:lvl8pPr indent="0" lvl="7" marL="0" marR="0" algn="r">
              <a:spcBef>
                <a:spcPts val="0"/>
              </a:spcBef>
              <a:spcAft>
                <a:spcPts val="0"/>
              </a:spcAft>
              <a:buClr>
                <a:srgbClr val="FFFFFF"/>
              </a:buClr>
              <a:buSzPts val="2100"/>
              <a:buFont typeface="Rockwell"/>
              <a:buNone/>
              <a:defRPr b="1" i="0" sz="2100" u="none" cap="none" strike="noStrike">
                <a:solidFill>
                  <a:srgbClr val="FFFFFF"/>
                </a:solidFill>
                <a:latin typeface="Rockwell"/>
                <a:ea typeface="Rockwell"/>
                <a:cs typeface="Rockwell"/>
                <a:sym typeface="Rockwell"/>
              </a:defRPr>
            </a:lvl8pPr>
            <a:lvl9pPr indent="0" lvl="8" marL="0" marR="0" algn="r">
              <a:spcBef>
                <a:spcPts val="0"/>
              </a:spcBef>
              <a:spcAft>
                <a:spcPts val="0"/>
              </a:spcAft>
              <a:buClr>
                <a:srgbClr val="FFFFFF"/>
              </a:buClr>
              <a:buSzPts val="2100"/>
              <a:buFont typeface="Rockwell"/>
              <a:buNone/>
              <a:defRPr b="1" i="0" sz="210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6" name="Shape 76"/>
        <p:cNvGrpSpPr/>
        <p:nvPr/>
      </p:nvGrpSpPr>
      <p:grpSpPr>
        <a:xfrm>
          <a:off x="0" y="0"/>
          <a:ext cx="0" cy="0"/>
          <a:chOff x="0" y="0"/>
          <a:chExt cx="0" cy="0"/>
        </a:xfrm>
      </p:grpSpPr>
      <p:sp>
        <p:nvSpPr>
          <p:cNvPr id="77" name="Google Shape;77;p11"/>
          <p:cNvSpPr/>
          <p:nvPr/>
        </p:nvSpPr>
        <p:spPr>
          <a:xfrm>
            <a:off x="6227806" y="1"/>
            <a:ext cx="2916194" cy="5143499"/>
          </a:xfrm>
          <a:prstGeom prst="rect">
            <a:avLst/>
          </a:prstGeom>
          <a:blipFill rotWithShape="1">
            <a:blip r:embed="rId2">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Rockwell"/>
              <a:ea typeface="Rockwell"/>
              <a:cs typeface="Rockwell"/>
              <a:sym typeface="Rockwell"/>
            </a:endParaRPr>
          </a:p>
        </p:txBody>
      </p:sp>
      <p:sp>
        <p:nvSpPr>
          <p:cNvPr id="78" name="Google Shape;78;p11"/>
          <p:cNvSpPr txBox="1"/>
          <p:nvPr>
            <p:ph type="title"/>
          </p:nvPr>
        </p:nvSpPr>
        <p:spPr>
          <a:xfrm>
            <a:off x="6412230" y="514350"/>
            <a:ext cx="2400300" cy="13030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2400"/>
              <a:buFont typeface="Rockwell"/>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a:off x="628650" y="514350"/>
            <a:ext cx="5033772" cy="3765042"/>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309562" lvl="5" marL="2743200" algn="l">
              <a:lnSpc>
                <a:spcPct val="90000"/>
              </a:lnSpc>
              <a:spcBef>
                <a:spcPts val="300"/>
              </a:spcBef>
              <a:spcAft>
                <a:spcPts val="0"/>
              </a:spcAft>
              <a:buSzPts val="1275"/>
              <a:buChar char="▪"/>
              <a:defRPr sz="1500"/>
            </a:lvl6pPr>
            <a:lvl7pPr indent="-309562" lvl="6" marL="3200400" algn="l">
              <a:lnSpc>
                <a:spcPct val="90000"/>
              </a:lnSpc>
              <a:spcBef>
                <a:spcPts val="300"/>
              </a:spcBef>
              <a:spcAft>
                <a:spcPts val="0"/>
              </a:spcAft>
              <a:buSzPts val="1275"/>
              <a:buChar char="▪"/>
              <a:defRPr sz="1500"/>
            </a:lvl7pPr>
            <a:lvl8pPr indent="-309562" lvl="7" marL="3657600" algn="l">
              <a:lnSpc>
                <a:spcPct val="90000"/>
              </a:lnSpc>
              <a:spcBef>
                <a:spcPts val="300"/>
              </a:spcBef>
              <a:spcAft>
                <a:spcPts val="0"/>
              </a:spcAft>
              <a:buSzPts val="1275"/>
              <a:buChar char="▪"/>
              <a:defRPr sz="1500"/>
            </a:lvl8pPr>
            <a:lvl9pPr indent="-309562" lvl="8" marL="4114800" algn="l">
              <a:lnSpc>
                <a:spcPct val="90000"/>
              </a:lnSpc>
              <a:spcBef>
                <a:spcPts val="300"/>
              </a:spcBef>
              <a:spcAft>
                <a:spcPts val="150"/>
              </a:spcAft>
              <a:buSzPts val="1275"/>
              <a:buChar char="▪"/>
              <a:defRPr sz="1500"/>
            </a:lvl9pPr>
          </a:lstStyle>
          <a:p/>
        </p:txBody>
      </p:sp>
      <p:sp>
        <p:nvSpPr>
          <p:cNvPr id="80" name="Google Shape;80;p11"/>
          <p:cNvSpPr txBox="1"/>
          <p:nvPr>
            <p:ph idx="2" type="body"/>
          </p:nvPr>
        </p:nvSpPr>
        <p:spPr>
          <a:xfrm>
            <a:off x="6412230" y="1817370"/>
            <a:ext cx="24003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93"/>
              <a:buNone/>
              <a:defRPr sz="1050">
                <a:solidFill>
                  <a:srgbClr val="9E3611"/>
                </a:solidFill>
              </a:defRPr>
            </a:lvl1pPr>
            <a:lvl2pPr indent="-228600" lvl="1" marL="914400" algn="l">
              <a:lnSpc>
                <a:spcPct val="90000"/>
              </a:lnSpc>
              <a:spcBef>
                <a:spcPts val="300"/>
              </a:spcBef>
              <a:spcAft>
                <a:spcPts val="0"/>
              </a:spcAft>
              <a:buSzPts val="765"/>
              <a:buNone/>
              <a:defRPr sz="900"/>
            </a:lvl2pPr>
            <a:lvl3pPr indent="-228600" lvl="2" marL="1371600" algn="l">
              <a:lnSpc>
                <a:spcPct val="90000"/>
              </a:lnSpc>
              <a:spcBef>
                <a:spcPts val="300"/>
              </a:spcBef>
              <a:spcAft>
                <a:spcPts val="0"/>
              </a:spcAft>
              <a:buSzPts val="638"/>
              <a:buNone/>
              <a:defRPr sz="750"/>
            </a:lvl3pPr>
            <a:lvl4pPr indent="-228600" lvl="3" marL="1828800" algn="l">
              <a:lnSpc>
                <a:spcPct val="90000"/>
              </a:lnSpc>
              <a:spcBef>
                <a:spcPts val="300"/>
              </a:spcBef>
              <a:spcAft>
                <a:spcPts val="0"/>
              </a:spcAft>
              <a:buSzPts val="574"/>
              <a:buNone/>
              <a:defRPr sz="675"/>
            </a:lvl4pPr>
            <a:lvl5pPr indent="-228600" lvl="4" marL="2286000" algn="l">
              <a:lnSpc>
                <a:spcPct val="90000"/>
              </a:lnSpc>
              <a:spcBef>
                <a:spcPts val="300"/>
              </a:spcBef>
              <a:spcAft>
                <a:spcPts val="0"/>
              </a:spcAft>
              <a:buSzPts val="574"/>
              <a:buNone/>
              <a:defRPr sz="675"/>
            </a:lvl5pPr>
            <a:lvl6pPr indent="-228600" lvl="5" marL="2743200" algn="l">
              <a:lnSpc>
                <a:spcPct val="90000"/>
              </a:lnSpc>
              <a:spcBef>
                <a:spcPts val="300"/>
              </a:spcBef>
              <a:spcAft>
                <a:spcPts val="0"/>
              </a:spcAft>
              <a:buSzPts val="574"/>
              <a:buNone/>
              <a:defRPr sz="675"/>
            </a:lvl6pPr>
            <a:lvl7pPr indent="-228600" lvl="6" marL="3200400" algn="l">
              <a:lnSpc>
                <a:spcPct val="90000"/>
              </a:lnSpc>
              <a:spcBef>
                <a:spcPts val="300"/>
              </a:spcBef>
              <a:spcAft>
                <a:spcPts val="0"/>
              </a:spcAft>
              <a:buSzPts val="574"/>
              <a:buNone/>
              <a:defRPr sz="675"/>
            </a:lvl7pPr>
            <a:lvl8pPr indent="-228600" lvl="7" marL="3657600" algn="l">
              <a:lnSpc>
                <a:spcPct val="90000"/>
              </a:lnSpc>
              <a:spcBef>
                <a:spcPts val="300"/>
              </a:spcBef>
              <a:spcAft>
                <a:spcPts val="0"/>
              </a:spcAft>
              <a:buSzPts val="574"/>
              <a:buNone/>
              <a:defRPr sz="675"/>
            </a:lvl8pPr>
            <a:lvl9pPr indent="-228600" lvl="8" marL="4114800" algn="l">
              <a:lnSpc>
                <a:spcPct val="90000"/>
              </a:lnSpc>
              <a:spcBef>
                <a:spcPts val="300"/>
              </a:spcBef>
              <a:spcAft>
                <a:spcPts val="150"/>
              </a:spcAft>
              <a:buSzPts val="574"/>
              <a:buNone/>
              <a:defRPr sz="675"/>
            </a:lvl9pPr>
          </a:lstStyle>
          <a:p/>
        </p:txBody>
      </p:sp>
      <p:sp>
        <p:nvSpPr>
          <p:cNvPr id="81" name="Google Shape;81;p11"/>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3" name="Google Shape;83;p11"/>
          <p:cNvGrpSpPr/>
          <p:nvPr/>
        </p:nvGrpSpPr>
        <p:grpSpPr>
          <a:xfrm>
            <a:off x="8551294" y="4672261"/>
            <a:ext cx="342900" cy="342900"/>
            <a:chOff x="11361456" y="6195813"/>
            <a:chExt cx="548640" cy="548640"/>
          </a:xfrm>
        </p:grpSpPr>
        <p:sp>
          <p:nvSpPr>
            <p:cNvPr id="84" name="Google Shape;84;p1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Rockwell"/>
                <a:buNone/>
              </a:pPr>
              <a:r>
                <a:t/>
              </a:r>
              <a:endParaRPr b="1" i="0" sz="1500" u="none" cap="none" strike="noStrike">
                <a:solidFill>
                  <a:srgbClr val="FFFFFF"/>
                </a:solidFill>
                <a:latin typeface="Rockwell"/>
                <a:ea typeface="Rockwell"/>
                <a:cs typeface="Rockwell"/>
                <a:sym typeface="Rockwell"/>
              </a:endParaRPr>
            </a:p>
          </p:txBody>
        </p:sp>
        <p:sp>
          <p:nvSpPr>
            <p:cNvPr id="85" name="Google Shape;85;p1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0"/>
                <a:buFont typeface="Rockwell"/>
                <a:buNone/>
              </a:pPr>
              <a:r>
                <a:t/>
              </a:r>
              <a:endParaRPr b="0" i="0" sz="1350" u="none" cap="none" strike="noStrike">
                <a:solidFill>
                  <a:srgbClr val="FFFFFF"/>
                </a:solidFill>
                <a:latin typeface="Calibri"/>
                <a:ea typeface="Calibri"/>
                <a:cs typeface="Calibri"/>
                <a:sym typeface="Calibri"/>
              </a:endParaRPr>
            </a:p>
          </p:txBody>
        </p:sp>
      </p:grpSp>
      <p:sp>
        <p:nvSpPr>
          <p:cNvPr id="86" name="Google Shape;86;p11"/>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Rockwell"/>
              <a:buNone/>
              <a:defRPr/>
            </a:lvl1pPr>
            <a:lvl2pPr indent="0" lvl="1" marL="0" algn="r">
              <a:spcBef>
                <a:spcPts val="0"/>
              </a:spcBef>
              <a:spcAft>
                <a:spcPts val="0"/>
              </a:spcAft>
              <a:buClr>
                <a:srgbClr val="FFFFFF"/>
              </a:buClr>
              <a:buSzPts val="1000"/>
              <a:buFont typeface="Rockwell"/>
              <a:buNone/>
              <a:defRPr/>
            </a:lvl2pPr>
            <a:lvl3pPr indent="0" lvl="2" marL="0" algn="r">
              <a:spcBef>
                <a:spcPts val="0"/>
              </a:spcBef>
              <a:spcAft>
                <a:spcPts val="0"/>
              </a:spcAft>
              <a:buClr>
                <a:srgbClr val="FFFFFF"/>
              </a:buClr>
              <a:buSzPts val="1000"/>
              <a:buFont typeface="Rockwell"/>
              <a:buNone/>
              <a:defRPr/>
            </a:lvl3pPr>
            <a:lvl4pPr indent="0" lvl="3" marL="0" algn="r">
              <a:spcBef>
                <a:spcPts val="0"/>
              </a:spcBef>
              <a:spcAft>
                <a:spcPts val="0"/>
              </a:spcAft>
              <a:buClr>
                <a:srgbClr val="FFFFFF"/>
              </a:buClr>
              <a:buSzPts val="1000"/>
              <a:buFont typeface="Rockwell"/>
              <a:buNone/>
              <a:defRPr/>
            </a:lvl4pPr>
            <a:lvl5pPr indent="0" lvl="4" marL="0" algn="r">
              <a:spcBef>
                <a:spcPts val="0"/>
              </a:spcBef>
              <a:spcAft>
                <a:spcPts val="0"/>
              </a:spcAft>
              <a:buClr>
                <a:srgbClr val="FFFFFF"/>
              </a:buClr>
              <a:buSzPts val="1000"/>
              <a:buFont typeface="Rockwell"/>
              <a:buNone/>
              <a:defRPr/>
            </a:lvl5pPr>
            <a:lvl6pPr indent="0" lvl="5" marL="0" algn="r">
              <a:spcBef>
                <a:spcPts val="0"/>
              </a:spcBef>
              <a:spcAft>
                <a:spcPts val="0"/>
              </a:spcAft>
              <a:buClr>
                <a:srgbClr val="FFFFFF"/>
              </a:buClr>
              <a:buSzPts val="1000"/>
              <a:buFont typeface="Rockwell"/>
              <a:buNone/>
              <a:defRPr/>
            </a:lvl6pPr>
            <a:lvl7pPr indent="0" lvl="6" marL="0" algn="r">
              <a:spcBef>
                <a:spcPts val="0"/>
              </a:spcBef>
              <a:spcAft>
                <a:spcPts val="0"/>
              </a:spcAft>
              <a:buClr>
                <a:srgbClr val="FFFFFF"/>
              </a:buClr>
              <a:buSzPts val="1000"/>
              <a:buFont typeface="Rockwell"/>
              <a:buNone/>
              <a:defRPr/>
            </a:lvl7pPr>
            <a:lvl8pPr indent="0" lvl="7" marL="0" algn="r">
              <a:spcBef>
                <a:spcPts val="0"/>
              </a:spcBef>
              <a:spcAft>
                <a:spcPts val="0"/>
              </a:spcAft>
              <a:buClr>
                <a:srgbClr val="FFFFFF"/>
              </a:buClr>
              <a:buSzPts val="1000"/>
              <a:buFont typeface="Rockwell"/>
              <a:buNone/>
              <a:defRPr/>
            </a:lvl8pPr>
            <a:lvl9pPr indent="0" lvl="8" marL="0" algn="r">
              <a:spcBef>
                <a:spcPts val="0"/>
              </a:spcBef>
              <a:spcAft>
                <a:spcPts val="0"/>
              </a:spcAft>
              <a:buClr>
                <a:srgbClr val="FFFFFF"/>
              </a:buClr>
              <a:buSzPts val="10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12"/>
          <p:cNvSpPr/>
          <p:nvPr/>
        </p:nvSpPr>
        <p:spPr>
          <a:xfrm>
            <a:off x="6227806" y="1"/>
            <a:ext cx="2916194" cy="5143499"/>
          </a:xfrm>
          <a:prstGeom prst="rect">
            <a:avLst/>
          </a:prstGeom>
          <a:blipFill rotWithShape="1">
            <a:blip r:embed="rId2">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Rockwell"/>
              <a:ea typeface="Rockwell"/>
              <a:cs typeface="Rockwell"/>
              <a:sym typeface="Rockwell"/>
            </a:endParaRPr>
          </a:p>
        </p:txBody>
      </p:sp>
      <p:sp>
        <p:nvSpPr>
          <p:cNvPr id="89" name="Google Shape;89;p12"/>
          <p:cNvSpPr txBox="1"/>
          <p:nvPr>
            <p:ph type="title"/>
          </p:nvPr>
        </p:nvSpPr>
        <p:spPr>
          <a:xfrm>
            <a:off x="6412230" y="514350"/>
            <a:ext cx="2400300" cy="13030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2400"/>
              <a:buFont typeface="Rockwell"/>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2"/>
          <p:cNvSpPr/>
          <p:nvPr>
            <p:ph idx="2" type="pic"/>
          </p:nvPr>
        </p:nvSpPr>
        <p:spPr>
          <a:xfrm>
            <a:off x="0" y="0"/>
            <a:ext cx="6227805" cy="5143500"/>
          </a:xfrm>
          <a:prstGeom prst="rect">
            <a:avLst/>
          </a:prstGeom>
          <a:solidFill>
            <a:srgbClr val="E1DFDF"/>
          </a:solidFill>
          <a:ln>
            <a:noFill/>
          </a:ln>
        </p:spPr>
      </p:sp>
      <p:sp>
        <p:nvSpPr>
          <p:cNvPr id="91" name="Google Shape;91;p12"/>
          <p:cNvSpPr txBox="1"/>
          <p:nvPr>
            <p:ph idx="1" type="body"/>
          </p:nvPr>
        </p:nvSpPr>
        <p:spPr>
          <a:xfrm>
            <a:off x="6412230" y="1817370"/>
            <a:ext cx="24003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93"/>
              <a:buNone/>
              <a:defRPr sz="1050">
                <a:solidFill>
                  <a:srgbClr val="9E3611"/>
                </a:solidFill>
              </a:defRPr>
            </a:lvl1pPr>
            <a:lvl2pPr indent="-228600" lvl="1" marL="914400" algn="l">
              <a:lnSpc>
                <a:spcPct val="90000"/>
              </a:lnSpc>
              <a:spcBef>
                <a:spcPts val="300"/>
              </a:spcBef>
              <a:spcAft>
                <a:spcPts val="0"/>
              </a:spcAft>
              <a:buSzPts val="765"/>
              <a:buNone/>
              <a:defRPr sz="900"/>
            </a:lvl2pPr>
            <a:lvl3pPr indent="-228600" lvl="2" marL="1371600" algn="l">
              <a:lnSpc>
                <a:spcPct val="90000"/>
              </a:lnSpc>
              <a:spcBef>
                <a:spcPts val="300"/>
              </a:spcBef>
              <a:spcAft>
                <a:spcPts val="0"/>
              </a:spcAft>
              <a:buSzPts val="638"/>
              <a:buNone/>
              <a:defRPr sz="750"/>
            </a:lvl3pPr>
            <a:lvl4pPr indent="-228600" lvl="3" marL="1828800" algn="l">
              <a:lnSpc>
                <a:spcPct val="90000"/>
              </a:lnSpc>
              <a:spcBef>
                <a:spcPts val="300"/>
              </a:spcBef>
              <a:spcAft>
                <a:spcPts val="0"/>
              </a:spcAft>
              <a:buSzPts val="574"/>
              <a:buNone/>
              <a:defRPr sz="675"/>
            </a:lvl4pPr>
            <a:lvl5pPr indent="-228600" lvl="4" marL="2286000" algn="l">
              <a:lnSpc>
                <a:spcPct val="90000"/>
              </a:lnSpc>
              <a:spcBef>
                <a:spcPts val="300"/>
              </a:spcBef>
              <a:spcAft>
                <a:spcPts val="0"/>
              </a:spcAft>
              <a:buSzPts val="574"/>
              <a:buNone/>
              <a:defRPr sz="675"/>
            </a:lvl5pPr>
            <a:lvl6pPr indent="-228600" lvl="5" marL="2743200" algn="l">
              <a:lnSpc>
                <a:spcPct val="90000"/>
              </a:lnSpc>
              <a:spcBef>
                <a:spcPts val="300"/>
              </a:spcBef>
              <a:spcAft>
                <a:spcPts val="0"/>
              </a:spcAft>
              <a:buSzPts val="574"/>
              <a:buNone/>
              <a:defRPr sz="675"/>
            </a:lvl6pPr>
            <a:lvl7pPr indent="-228600" lvl="6" marL="3200400" algn="l">
              <a:lnSpc>
                <a:spcPct val="90000"/>
              </a:lnSpc>
              <a:spcBef>
                <a:spcPts val="300"/>
              </a:spcBef>
              <a:spcAft>
                <a:spcPts val="0"/>
              </a:spcAft>
              <a:buSzPts val="574"/>
              <a:buNone/>
              <a:defRPr sz="675"/>
            </a:lvl7pPr>
            <a:lvl8pPr indent="-228600" lvl="7" marL="3657600" algn="l">
              <a:lnSpc>
                <a:spcPct val="90000"/>
              </a:lnSpc>
              <a:spcBef>
                <a:spcPts val="300"/>
              </a:spcBef>
              <a:spcAft>
                <a:spcPts val="0"/>
              </a:spcAft>
              <a:buSzPts val="574"/>
              <a:buNone/>
              <a:defRPr sz="675"/>
            </a:lvl8pPr>
            <a:lvl9pPr indent="-228600" lvl="8" marL="4114800" algn="l">
              <a:lnSpc>
                <a:spcPct val="90000"/>
              </a:lnSpc>
              <a:spcBef>
                <a:spcPts val="300"/>
              </a:spcBef>
              <a:spcAft>
                <a:spcPts val="150"/>
              </a:spcAft>
              <a:buSzPts val="574"/>
              <a:buNone/>
              <a:defRPr sz="675"/>
            </a:lvl9pPr>
          </a:lstStyle>
          <a:p/>
        </p:txBody>
      </p:sp>
      <p:sp>
        <p:nvSpPr>
          <p:cNvPr id="92" name="Google Shape;92;p12"/>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3" name="Google Shape;93;p12"/>
          <p:cNvGrpSpPr/>
          <p:nvPr/>
        </p:nvGrpSpPr>
        <p:grpSpPr>
          <a:xfrm>
            <a:off x="8551294" y="4672261"/>
            <a:ext cx="342900" cy="342900"/>
            <a:chOff x="11361456" y="6195813"/>
            <a:chExt cx="548640" cy="548640"/>
          </a:xfrm>
        </p:grpSpPr>
        <p:sp>
          <p:nvSpPr>
            <p:cNvPr id="94" name="Google Shape;94;p12"/>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Rockwell"/>
                <a:buNone/>
              </a:pPr>
              <a:r>
                <a:t/>
              </a:r>
              <a:endParaRPr b="1" i="0" sz="1500" u="none" cap="none" strike="noStrike">
                <a:solidFill>
                  <a:srgbClr val="FFFFFF"/>
                </a:solidFill>
                <a:latin typeface="Rockwell"/>
                <a:ea typeface="Rockwell"/>
                <a:cs typeface="Rockwell"/>
                <a:sym typeface="Rockwell"/>
              </a:endParaRPr>
            </a:p>
          </p:txBody>
        </p:sp>
        <p:sp>
          <p:nvSpPr>
            <p:cNvPr id="95" name="Google Shape;95;p1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0"/>
                <a:buFont typeface="Rockwell"/>
                <a:buNone/>
              </a:pPr>
              <a:r>
                <a:t/>
              </a:r>
              <a:endParaRPr b="0" i="0" sz="1350" u="none" cap="none" strike="noStrike">
                <a:solidFill>
                  <a:srgbClr val="FFFFFF"/>
                </a:solidFill>
                <a:latin typeface="Calibri"/>
                <a:ea typeface="Calibri"/>
                <a:cs typeface="Calibri"/>
                <a:sym typeface="Calibri"/>
              </a:endParaRPr>
            </a:p>
          </p:txBody>
        </p:sp>
      </p:grpSp>
      <p:sp>
        <p:nvSpPr>
          <p:cNvPr id="96" name="Google Shape;96;p12"/>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Rockwell"/>
              <a:buNone/>
              <a:defRPr/>
            </a:lvl1pPr>
            <a:lvl2pPr indent="0" lvl="1" marL="0" algn="r">
              <a:spcBef>
                <a:spcPts val="0"/>
              </a:spcBef>
              <a:spcAft>
                <a:spcPts val="0"/>
              </a:spcAft>
              <a:buClr>
                <a:srgbClr val="FFFFFF"/>
              </a:buClr>
              <a:buSzPts val="1000"/>
              <a:buFont typeface="Rockwell"/>
              <a:buNone/>
              <a:defRPr/>
            </a:lvl2pPr>
            <a:lvl3pPr indent="0" lvl="2" marL="0" algn="r">
              <a:spcBef>
                <a:spcPts val="0"/>
              </a:spcBef>
              <a:spcAft>
                <a:spcPts val="0"/>
              </a:spcAft>
              <a:buClr>
                <a:srgbClr val="FFFFFF"/>
              </a:buClr>
              <a:buSzPts val="1000"/>
              <a:buFont typeface="Rockwell"/>
              <a:buNone/>
              <a:defRPr/>
            </a:lvl3pPr>
            <a:lvl4pPr indent="0" lvl="3" marL="0" algn="r">
              <a:spcBef>
                <a:spcPts val="0"/>
              </a:spcBef>
              <a:spcAft>
                <a:spcPts val="0"/>
              </a:spcAft>
              <a:buClr>
                <a:srgbClr val="FFFFFF"/>
              </a:buClr>
              <a:buSzPts val="1000"/>
              <a:buFont typeface="Rockwell"/>
              <a:buNone/>
              <a:defRPr/>
            </a:lvl4pPr>
            <a:lvl5pPr indent="0" lvl="4" marL="0" algn="r">
              <a:spcBef>
                <a:spcPts val="0"/>
              </a:spcBef>
              <a:spcAft>
                <a:spcPts val="0"/>
              </a:spcAft>
              <a:buClr>
                <a:srgbClr val="FFFFFF"/>
              </a:buClr>
              <a:buSzPts val="1000"/>
              <a:buFont typeface="Rockwell"/>
              <a:buNone/>
              <a:defRPr/>
            </a:lvl5pPr>
            <a:lvl6pPr indent="0" lvl="5" marL="0" algn="r">
              <a:spcBef>
                <a:spcPts val="0"/>
              </a:spcBef>
              <a:spcAft>
                <a:spcPts val="0"/>
              </a:spcAft>
              <a:buClr>
                <a:srgbClr val="FFFFFF"/>
              </a:buClr>
              <a:buSzPts val="1000"/>
              <a:buFont typeface="Rockwell"/>
              <a:buNone/>
              <a:defRPr/>
            </a:lvl6pPr>
            <a:lvl7pPr indent="0" lvl="6" marL="0" algn="r">
              <a:spcBef>
                <a:spcPts val="0"/>
              </a:spcBef>
              <a:spcAft>
                <a:spcPts val="0"/>
              </a:spcAft>
              <a:buClr>
                <a:srgbClr val="FFFFFF"/>
              </a:buClr>
              <a:buSzPts val="1000"/>
              <a:buFont typeface="Rockwell"/>
              <a:buNone/>
              <a:defRPr/>
            </a:lvl7pPr>
            <a:lvl8pPr indent="0" lvl="7" marL="0" algn="r">
              <a:spcBef>
                <a:spcPts val="0"/>
              </a:spcBef>
              <a:spcAft>
                <a:spcPts val="0"/>
              </a:spcAft>
              <a:buClr>
                <a:srgbClr val="FFFFFF"/>
              </a:buClr>
              <a:buSzPts val="1000"/>
              <a:buFont typeface="Rockwell"/>
              <a:buNone/>
              <a:defRPr/>
            </a:lvl8pPr>
            <a:lvl9pPr indent="0" lvl="8" marL="0" algn="r">
              <a:spcBef>
                <a:spcPts val="0"/>
              </a:spcBef>
              <a:spcAft>
                <a:spcPts val="0"/>
              </a:spcAft>
              <a:buClr>
                <a:srgbClr val="FFFFFF"/>
              </a:buClr>
              <a:buSzPts val="10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13"/>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rot="5400000">
            <a:off x="3055239" y="-661797"/>
            <a:ext cx="3038094" cy="75438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900"/>
              </a:spcBef>
              <a:spcAft>
                <a:spcPts val="0"/>
              </a:spcAft>
              <a:buSzPts val="1530"/>
              <a:buChar char="▪"/>
              <a:defRPr/>
            </a:lvl1pPr>
            <a:lvl2pPr indent="-325755" lvl="1" marL="914400" algn="l">
              <a:lnSpc>
                <a:spcPct val="90000"/>
              </a:lnSpc>
              <a:spcBef>
                <a:spcPts val="300"/>
              </a:spcBef>
              <a:spcAft>
                <a:spcPts val="0"/>
              </a:spcAft>
              <a:buSzPts val="1530"/>
              <a:buChar char="▪"/>
              <a:defRPr/>
            </a:lvl2pPr>
            <a:lvl3pPr indent="-325755" lvl="2" marL="1371600" algn="l">
              <a:lnSpc>
                <a:spcPct val="90000"/>
              </a:lnSpc>
              <a:spcBef>
                <a:spcPts val="300"/>
              </a:spcBef>
              <a:spcAft>
                <a:spcPts val="0"/>
              </a:spcAft>
              <a:buSzPts val="1530"/>
              <a:buChar char="▪"/>
              <a:defRPr/>
            </a:lvl3pPr>
            <a:lvl4pPr indent="-325755" lvl="3" marL="1828800" algn="l">
              <a:lnSpc>
                <a:spcPct val="90000"/>
              </a:lnSpc>
              <a:spcBef>
                <a:spcPts val="300"/>
              </a:spcBef>
              <a:spcAft>
                <a:spcPts val="0"/>
              </a:spcAft>
              <a:buSzPts val="1530"/>
              <a:buChar char="▪"/>
              <a:defRPr/>
            </a:lvl4pPr>
            <a:lvl5pPr indent="-325754" lvl="4" marL="2286000" algn="l">
              <a:lnSpc>
                <a:spcPct val="90000"/>
              </a:lnSpc>
              <a:spcBef>
                <a:spcPts val="300"/>
              </a:spcBef>
              <a:spcAft>
                <a:spcPts val="0"/>
              </a:spcAft>
              <a:buSzPts val="1530"/>
              <a:buChar char="▪"/>
              <a:defRPr/>
            </a:lvl5pPr>
            <a:lvl6pPr indent="-325754" lvl="5" marL="2743200" algn="l">
              <a:lnSpc>
                <a:spcPct val="90000"/>
              </a:lnSpc>
              <a:spcBef>
                <a:spcPts val="300"/>
              </a:spcBef>
              <a:spcAft>
                <a:spcPts val="0"/>
              </a:spcAft>
              <a:buSzPts val="1530"/>
              <a:buChar char="▪"/>
              <a:defRPr/>
            </a:lvl6pPr>
            <a:lvl7pPr indent="-325754" lvl="6" marL="3200400" algn="l">
              <a:lnSpc>
                <a:spcPct val="90000"/>
              </a:lnSpc>
              <a:spcBef>
                <a:spcPts val="300"/>
              </a:spcBef>
              <a:spcAft>
                <a:spcPts val="0"/>
              </a:spcAft>
              <a:buSzPts val="1530"/>
              <a:buChar char="▪"/>
              <a:defRPr/>
            </a:lvl7pPr>
            <a:lvl8pPr indent="-325754" lvl="7" marL="3657600" algn="l">
              <a:lnSpc>
                <a:spcPct val="90000"/>
              </a:lnSpc>
              <a:spcBef>
                <a:spcPts val="300"/>
              </a:spcBef>
              <a:spcAft>
                <a:spcPts val="0"/>
              </a:spcAft>
              <a:buSzPts val="1530"/>
              <a:buChar char="▪"/>
              <a:defRPr/>
            </a:lvl8pPr>
            <a:lvl9pPr indent="-325754" lvl="8" marL="4114800" algn="l">
              <a:lnSpc>
                <a:spcPct val="90000"/>
              </a:lnSpc>
              <a:spcBef>
                <a:spcPts val="300"/>
              </a:spcBef>
              <a:spcAft>
                <a:spcPts val="150"/>
              </a:spcAft>
              <a:buSzPts val="1530"/>
              <a:buChar char="▪"/>
              <a:defRPr/>
            </a:lvl9pPr>
          </a:lstStyle>
          <a:p/>
        </p:txBody>
      </p:sp>
      <p:sp>
        <p:nvSpPr>
          <p:cNvPr id="100" name="Google Shape;100;p13"/>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Rockwell"/>
              <a:buNone/>
              <a:defRPr/>
            </a:lvl1pPr>
            <a:lvl2pPr indent="0" lvl="1" marL="0" algn="r">
              <a:spcBef>
                <a:spcPts val="0"/>
              </a:spcBef>
              <a:spcAft>
                <a:spcPts val="0"/>
              </a:spcAft>
              <a:buClr>
                <a:srgbClr val="FFFFFF"/>
              </a:buClr>
              <a:buSzPts val="1000"/>
              <a:buFont typeface="Rockwell"/>
              <a:buNone/>
              <a:defRPr/>
            </a:lvl2pPr>
            <a:lvl3pPr indent="0" lvl="2" marL="0" algn="r">
              <a:spcBef>
                <a:spcPts val="0"/>
              </a:spcBef>
              <a:spcAft>
                <a:spcPts val="0"/>
              </a:spcAft>
              <a:buClr>
                <a:srgbClr val="FFFFFF"/>
              </a:buClr>
              <a:buSzPts val="1000"/>
              <a:buFont typeface="Rockwell"/>
              <a:buNone/>
              <a:defRPr/>
            </a:lvl3pPr>
            <a:lvl4pPr indent="0" lvl="3" marL="0" algn="r">
              <a:spcBef>
                <a:spcPts val="0"/>
              </a:spcBef>
              <a:spcAft>
                <a:spcPts val="0"/>
              </a:spcAft>
              <a:buClr>
                <a:srgbClr val="FFFFFF"/>
              </a:buClr>
              <a:buSzPts val="1000"/>
              <a:buFont typeface="Rockwell"/>
              <a:buNone/>
              <a:defRPr/>
            </a:lvl4pPr>
            <a:lvl5pPr indent="0" lvl="4" marL="0" algn="r">
              <a:spcBef>
                <a:spcPts val="0"/>
              </a:spcBef>
              <a:spcAft>
                <a:spcPts val="0"/>
              </a:spcAft>
              <a:buClr>
                <a:srgbClr val="FFFFFF"/>
              </a:buClr>
              <a:buSzPts val="1000"/>
              <a:buFont typeface="Rockwell"/>
              <a:buNone/>
              <a:defRPr/>
            </a:lvl5pPr>
            <a:lvl6pPr indent="0" lvl="5" marL="0" algn="r">
              <a:spcBef>
                <a:spcPts val="0"/>
              </a:spcBef>
              <a:spcAft>
                <a:spcPts val="0"/>
              </a:spcAft>
              <a:buClr>
                <a:srgbClr val="FFFFFF"/>
              </a:buClr>
              <a:buSzPts val="1000"/>
              <a:buFont typeface="Rockwell"/>
              <a:buNone/>
              <a:defRPr/>
            </a:lvl6pPr>
            <a:lvl7pPr indent="0" lvl="6" marL="0" algn="r">
              <a:spcBef>
                <a:spcPts val="0"/>
              </a:spcBef>
              <a:spcAft>
                <a:spcPts val="0"/>
              </a:spcAft>
              <a:buClr>
                <a:srgbClr val="FFFFFF"/>
              </a:buClr>
              <a:buSzPts val="1000"/>
              <a:buFont typeface="Rockwell"/>
              <a:buNone/>
              <a:defRPr/>
            </a:lvl7pPr>
            <a:lvl8pPr indent="0" lvl="7" marL="0" algn="r">
              <a:spcBef>
                <a:spcPts val="0"/>
              </a:spcBef>
              <a:spcAft>
                <a:spcPts val="0"/>
              </a:spcAft>
              <a:buClr>
                <a:srgbClr val="FFFFFF"/>
              </a:buClr>
              <a:buSzPts val="1000"/>
              <a:buFont typeface="Rockwell"/>
              <a:buNone/>
              <a:defRPr/>
            </a:lvl8pPr>
            <a:lvl9pPr indent="0" lvl="8" marL="0" algn="r">
              <a:spcBef>
                <a:spcPts val="0"/>
              </a:spcBef>
              <a:spcAft>
                <a:spcPts val="0"/>
              </a:spcAft>
              <a:buClr>
                <a:srgbClr val="FFFFFF"/>
              </a:buClr>
              <a:buSzPts val="10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14"/>
          <p:cNvSpPr txBox="1"/>
          <p:nvPr>
            <p:ph type="title"/>
          </p:nvPr>
        </p:nvSpPr>
        <p:spPr>
          <a:xfrm rot="5400000">
            <a:off x="5386387" y="1557338"/>
            <a:ext cx="4229100"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4"/>
          <p:cNvSpPr txBox="1"/>
          <p:nvPr>
            <p:ph idx="1" type="body"/>
          </p:nvPr>
        </p:nvSpPr>
        <p:spPr>
          <a:xfrm rot="5400000">
            <a:off x="1500187" y="-300037"/>
            <a:ext cx="4229100" cy="5629275"/>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900"/>
              </a:spcBef>
              <a:spcAft>
                <a:spcPts val="0"/>
              </a:spcAft>
              <a:buSzPts val="1530"/>
              <a:buChar char="▪"/>
              <a:defRPr/>
            </a:lvl1pPr>
            <a:lvl2pPr indent="-325755" lvl="1" marL="914400" algn="l">
              <a:lnSpc>
                <a:spcPct val="90000"/>
              </a:lnSpc>
              <a:spcBef>
                <a:spcPts val="300"/>
              </a:spcBef>
              <a:spcAft>
                <a:spcPts val="0"/>
              </a:spcAft>
              <a:buSzPts val="1530"/>
              <a:buChar char="▪"/>
              <a:defRPr/>
            </a:lvl2pPr>
            <a:lvl3pPr indent="-325755" lvl="2" marL="1371600" algn="l">
              <a:lnSpc>
                <a:spcPct val="90000"/>
              </a:lnSpc>
              <a:spcBef>
                <a:spcPts val="300"/>
              </a:spcBef>
              <a:spcAft>
                <a:spcPts val="0"/>
              </a:spcAft>
              <a:buSzPts val="1530"/>
              <a:buChar char="▪"/>
              <a:defRPr/>
            </a:lvl3pPr>
            <a:lvl4pPr indent="-325755" lvl="3" marL="1828800" algn="l">
              <a:lnSpc>
                <a:spcPct val="90000"/>
              </a:lnSpc>
              <a:spcBef>
                <a:spcPts val="300"/>
              </a:spcBef>
              <a:spcAft>
                <a:spcPts val="0"/>
              </a:spcAft>
              <a:buSzPts val="1530"/>
              <a:buChar char="▪"/>
              <a:defRPr/>
            </a:lvl4pPr>
            <a:lvl5pPr indent="-325754" lvl="4" marL="2286000" algn="l">
              <a:lnSpc>
                <a:spcPct val="90000"/>
              </a:lnSpc>
              <a:spcBef>
                <a:spcPts val="300"/>
              </a:spcBef>
              <a:spcAft>
                <a:spcPts val="0"/>
              </a:spcAft>
              <a:buSzPts val="1530"/>
              <a:buChar char="▪"/>
              <a:defRPr/>
            </a:lvl5pPr>
            <a:lvl6pPr indent="-325754" lvl="5" marL="2743200" algn="l">
              <a:lnSpc>
                <a:spcPct val="90000"/>
              </a:lnSpc>
              <a:spcBef>
                <a:spcPts val="300"/>
              </a:spcBef>
              <a:spcAft>
                <a:spcPts val="0"/>
              </a:spcAft>
              <a:buSzPts val="1530"/>
              <a:buChar char="▪"/>
              <a:defRPr/>
            </a:lvl6pPr>
            <a:lvl7pPr indent="-325754" lvl="6" marL="3200400" algn="l">
              <a:lnSpc>
                <a:spcPct val="90000"/>
              </a:lnSpc>
              <a:spcBef>
                <a:spcPts val="300"/>
              </a:spcBef>
              <a:spcAft>
                <a:spcPts val="0"/>
              </a:spcAft>
              <a:buSzPts val="1530"/>
              <a:buChar char="▪"/>
              <a:defRPr/>
            </a:lvl7pPr>
            <a:lvl8pPr indent="-325754" lvl="7" marL="3657600" algn="l">
              <a:lnSpc>
                <a:spcPct val="90000"/>
              </a:lnSpc>
              <a:spcBef>
                <a:spcPts val="300"/>
              </a:spcBef>
              <a:spcAft>
                <a:spcPts val="0"/>
              </a:spcAft>
              <a:buSzPts val="1530"/>
              <a:buChar char="▪"/>
              <a:defRPr/>
            </a:lvl8pPr>
            <a:lvl9pPr indent="-325754" lvl="8" marL="4114800" algn="l">
              <a:lnSpc>
                <a:spcPct val="90000"/>
              </a:lnSpc>
              <a:spcBef>
                <a:spcPts val="300"/>
              </a:spcBef>
              <a:spcAft>
                <a:spcPts val="150"/>
              </a:spcAft>
              <a:buSzPts val="1530"/>
              <a:buChar char="▪"/>
              <a:defRPr/>
            </a:lvl9pPr>
          </a:lstStyle>
          <a:p/>
        </p:txBody>
      </p:sp>
      <p:sp>
        <p:nvSpPr>
          <p:cNvPr id="106" name="Google Shape;106;p14"/>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Rockwell"/>
              <a:buNone/>
              <a:defRPr/>
            </a:lvl1pPr>
            <a:lvl2pPr indent="0" lvl="1" marL="0" algn="r">
              <a:spcBef>
                <a:spcPts val="0"/>
              </a:spcBef>
              <a:spcAft>
                <a:spcPts val="0"/>
              </a:spcAft>
              <a:buClr>
                <a:srgbClr val="FFFFFF"/>
              </a:buClr>
              <a:buSzPts val="1000"/>
              <a:buFont typeface="Rockwell"/>
              <a:buNone/>
              <a:defRPr/>
            </a:lvl2pPr>
            <a:lvl3pPr indent="0" lvl="2" marL="0" algn="r">
              <a:spcBef>
                <a:spcPts val="0"/>
              </a:spcBef>
              <a:spcAft>
                <a:spcPts val="0"/>
              </a:spcAft>
              <a:buClr>
                <a:srgbClr val="FFFFFF"/>
              </a:buClr>
              <a:buSzPts val="1000"/>
              <a:buFont typeface="Rockwell"/>
              <a:buNone/>
              <a:defRPr/>
            </a:lvl3pPr>
            <a:lvl4pPr indent="0" lvl="3" marL="0" algn="r">
              <a:spcBef>
                <a:spcPts val="0"/>
              </a:spcBef>
              <a:spcAft>
                <a:spcPts val="0"/>
              </a:spcAft>
              <a:buClr>
                <a:srgbClr val="FFFFFF"/>
              </a:buClr>
              <a:buSzPts val="1000"/>
              <a:buFont typeface="Rockwell"/>
              <a:buNone/>
              <a:defRPr/>
            </a:lvl4pPr>
            <a:lvl5pPr indent="0" lvl="4" marL="0" algn="r">
              <a:spcBef>
                <a:spcPts val="0"/>
              </a:spcBef>
              <a:spcAft>
                <a:spcPts val="0"/>
              </a:spcAft>
              <a:buClr>
                <a:srgbClr val="FFFFFF"/>
              </a:buClr>
              <a:buSzPts val="1000"/>
              <a:buFont typeface="Rockwell"/>
              <a:buNone/>
              <a:defRPr/>
            </a:lvl5pPr>
            <a:lvl6pPr indent="0" lvl="5" marL="0" algn="r">
              <a:spcBef>
                <a:spcPts val="0"/>
              </a:spcBef>
              <a:spcAft>
                <a:spcPts val="0"/>
              </a:spcAft>
              <a:buClr>
                <a:srgbClr val="FFFFFF"/>
              </a:buClr>
              <a:buSzPts val="1000"/>
              <a:buFont typeface="Rockwell"/>
              <a:buNone/>
              <a:defRPr/>
            </a:lvl6pPr>
            <a:lvl7pPr indent="0" lvl="6" marL="0" algn="r">
              <a:spcBef>
                <a:spcPts val="0"/>
              </a:spcBef>
              <a:spcAft>
                <a:spcPts val="0"/>
              </a:spcAft>
              <a:buClr>
                <a:srgbClr val="FFFFFF"/>
              </a:buClr>
              <a:buSzPts val="1000"/>
              <a:buFont typeface="Rockwell"/>
              <a:buNone/>
              <a:defRPr/>
            </a:lvl7pPr>
            <a:lvl8pPr indent="0" lvl="7" marL="0" algn="r">
              <a:spcBef>
                <a:spcPts val="0"/>
              </a:spcBef>
              <a:spcAft>
                <a:spcPts val="0"/>
              </a:spcAft>
              <a:buClr>
                <a:srgbClr val="FFFFFF"/>
              </a:buClr>
              <a:buSzPts val="1000"/>
              <a:buFont typeface="Rockwell"/>
              <a:buNone/>
              <a:defRPr/>
            </a:lvl8pPr>
            <a:lvl9pPr indent="0" lvl="8" marL="0" algn="r">
              <a:spcBef>
                <a:spcPts val="0"/>
              </a:spcBef>
              <a:spcAft>
                <a:spcPts val="0"/>
              </a:spcAft>
              <a:buClr>
                <a:srgbClr val="FFFFFF"/>
              </a:buClr>
              <a:buSzPts val="10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4200"/>
              <a:buFont typeface="Rockwell"/>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20" name="Google Shape;120;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1600"/>
              </a:spcBef>
              <a:spcAft>
                <a:spcPts val="0"/>
              </a:spcAft>
              <a:buSzPts val="1400"/>
              <a:buChar char="○"/>
              <a:defRPr/>
            </a:lvl2pPr>
            <a:lvl3pPr indent="-317500" lvl="2" marL="1371600" algn="l">
              <a:lnSpc>
                <a:spcPct val="90000"/>
              </a:lnSpc>
              <a:spcBef>
                <a:spcPts val="1600"/>
              </a:spcBef>
              <a:spcAft>
                <a:spcPts val="0"/>
              </a:spcAft>
              <a:buSzPts val="1400"/>
              <a:buChar char="■"/>
              <a:defRPr/>
            </a:lvl3pPr>
            <a:lvl4pPr indent="-317500" lvl="3" marL="1828800" algn="l">
              <a:lnSpc>
                <a:spcPct val="90000"/>
              </a:lnSpc>
              <a:spcBef>
                <a:spcPts val="1600"/>
              </a:spcBef>
              <a:spcAft>
                <a:spcPts val="0"/>
              </a:spcAft>
              <a:buSzPts val="1400"/>
              <a:buChar char="●"/>
              <a:defRPr/>
            </a:lvl4pPr>
            <a:lvl5pPr indent="-317500" lvl="4" marL="2286000" algn="l">
              <a:lnSpc>
                <a:spcPct val="90000"/>
              </a:lnSpc>
              <a:spcBef>
                <a:spcPts val="1600"/>
              </a:spcBef>
              <a:spcAft>
                <a:spcPts val="0"/>
              </a:spcAft>
              <a:buSzPts val="1400"/>
              <a:buChar char="○"/>
              <a:defRPr/>
            </a:lvl5pPr>
            <a:lvl6pPr indent="-317500" lvl="5" marL="2743200" algn="l">
              <a:lnSpc>
                <a:spcPct val="90000"/>
              </a:lnSpc>
              <a:spcBef>
                <a:spcPts val="1600"/>
              </a:spcBef>
              <a:spcAft>
                <a:spcPts val="0"/>
              </a:spcAft>
              <a:buSzPts val="1400"/>
              <a:buChar char="■"/>
              <a:defRPr/>
            </a:lvl6pPr>
            <a:lvl7pPr indent="-317500" lvl="6" marL="3200400" algn="l">
              <a:lnSpc>
                <a:spcPct val="90000"/>
              </a:lnSpc>
              <a:spcBef>
                <a:spcPts val="1600"/>
              </a:spcBef>
              <a:spcAft>
                <a:spcPts val="0"/>
              </a:spcAft>
              <a:buSzPts val="1400"/>
              <a:buChar char="●"/>
              <a:defRPr/>
            </a:lvl7pPr>
            <a:lvl8pPr indent="-317500" lvl="7" marL="3657600" algn="l">
              <a:lnSpc>
                <a:spcPct val="90000"/>
              </a:lnSpc>
              <a:spcBef>
                <a:spcPts val="1600"/>
              </a:spcBef>
              <a:spcAft>
                <a:spcPts val="0"/>
              </a:spcAft>
              <a:buSzPts val="1400"/>
              <a:buChar char="○"/>
              <a:defRPr/>
            </a:lvl8pPr>
            <a:lvl9pPr indent="-317500" lvl="8" marL="4114800" algn="l">
              <a:lnSpc>
                <a:spcPct val="90000"/>
              </a:lnSpc>
              <a:spcBef>
                <a:spcPts val="1600"/>
              </a:spcBef>
              <a:spcAft>
                <a:spcPts val="1600"/>
              </a:spcAft>
              <a:buSzPts val="1400"/>
              <a:buChar char="■"/>
              <a:defRPr/>
            </a:lvl9pPr>
          </a:lstStyle>
          <a:p/>
        </p:txBody>
      </p:sp>
      <p:sp>
        <p:nvSpPr>
          <p:cNvPr id="121" name="Google Shape;12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1pPr>
            <a:lvl2pPr indent="0" lvl="1"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2pPr>
            <a:lvl3pPr indent="0" lvl="2"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3pPr>
            <a:lvl4pPr indent="0" lvl="3"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4pPr>
            <a:lvl5pPr indent="0" lvl="4"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5pPr>
            <a:lvl6pPr indent="0" lvl="5"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6pPr>
            <a:lvl7pPr indent="0" lvl="6"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7pPr>
            <a:lvl8pPr indent="0" lvl="7"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8pPr>
            <a:lvl9pPr indent="0" lvl="8"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4200"/>
              <a:buFont typeface="Rockwell"/>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8" name="Google Shape;28;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1600"/>
              </a:spcBef>
              <a:spcAft>
                <a:spcPts val="0"/>
              </a:spcAft>
              <a:buSzPts val="1400"/>
              <a:buChar char="○"/>
              <a:defRPr/>
            </a:lvl2pPr>
            <a:lvl3pPr indent="-317500" lvl="2" marL="1371600" algn="l">
              <a:lnSpc>
                <a:spcPct val="90000"/>
              </a:lnSpc>
              <a:spcBef>
                <a:spcPts val="1600"/>
              </a:spcBef>
              <a:spcAft>
                <a:spcPts val="0"/>
              </a:spcAft>
              <a:buSzPts val="1400"/>
              <a:buChar char="■"/>
              <a:defRPr/>
            </a:lvl3pPr>
            <a:lvl4pPr indent="-317500" lvl="3" marL="1828800" algn="l">
              <a:lnSpc>
                <a:spcPct val="90000"/>
              </a:lnSpc>
              <a:spcBef>
                <a:spcPts val="1600"/>
              </a:spcBef>
              <a:spcAft>
                <a:spcPts val="0"/>
              </a:spcAft>
              <a:buSzPts val="1400"/>
              <a:buChar char="●"/>
              <a:defRPr/>
            </a:lvl4pPr>
            <a:lvl5pPr indent="-317500" lvl="4" marL="2286000" algn="l">
              <a:lnSpc>
                <a:spcPct val="90000"/>
              </a:lnSpc>
              <a:spcBef>
                <a:spcPts val="1600"/>
              </a:spcBef>
              <a:spcAft>
                <a:spcPts val="0"/>
              </a:spcAft>
              <a:buSzPts val="1400"/>
              <a:buChar char="○"/>
              <a:defRPr/>
            </a:lvl5pPr>
            <a:lvl6pPr indent="-317500" lvl="5" marL="2743200" algn="l">
              <a:lnSpc>
                <a:spcPct val="90000"/>
              </a:lnSpc>
              <a:spcBef>
                <a:spcPts val="1600"/>
              </a:spcBef>
              <a:spcAft>
                <a:spcPts val="0"/>
              </a:spcAft>
              <a:buSzPts val="1400"/>
              <a:buChar char="■"/>
              <a:defRPr/>
            </a:lvl6pPr>
            <a:lvl7pPr indent="-317500" lvl="6" marL="3200400" algn="l">
              <a:lnSpc>
                <a:spcPct val="90000"/>
              </a:lnSpc>
              <a:spcBef>
                <a:spcPts val="1600"/>
              </a:spcBef>
              <a:spcAft>
                <a:spcPts val="0"/>
              </a:spcAft>
              <a:buSzPts val="1400"/>
              <a:buChar char="●"/>
              <a:defRPr/>
            </a:lvl7pPr>
            <a:lvl8pPr indent="-317500" lvl="7" marL="3657600" algn="l">
              <a:lnSpc>
                <a:spcPct val="90000"/>
              </a:lnSpc>
              <a:spcBef>
                <a:spcPts val="1600"/>
              </a:spcBef>
              <a:spcAft>
                <a:spcPts val="0"/>
              </a:spcAft>
              <a:buSzPts val="1400"/>
              <a:buChar char="○"/>
              <a:defRPr/>
            </a:lvl8pPr>
            <a:lvl9pPr indent="-317500" lvl="8" marL="4114800" algn="l">
              <a:lnSpc>
                <a:spcPct val="90000"/>
              </a:lnSpc>
              <a:spcBef>
                <a:spcPts val="1600"/>
              </a:spcBef>
              <a:spcAft>
                <a:spcPts val="1600"/>
              </a:spcAft>
              <a:buSzPts val="1400"/>
              <a:buChar char="■"/>
              <a:defRPr/>
            </a:lvl9pPr>
          </a:lstStyle>
          <a:p/>
        </p:txBody>
      </p:sp>
      <p:sp>
        <p:nvSpPr>
          <p:cNvPr id="29" name="Google Shape;2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1pPr>
            <a:lvl2pPr indent="0" lvl="1"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2pPr>
            <a:lvl3pPr indent="0" lvl="2"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3pPr>
            <a:lvl4pPr indent="0" lvl="3"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4pPr>
            <a:lvl5pPr indent="0" lvl="4"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5pPr>
            <a:lvl6pPr indent="0" lvl="5"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6pPr>
            <a:lvl7pPr indent="0" lvl="6"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7pPr>
            <a:lvl8pPr indent="0" lvl="7"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8pPr>
            <a:lvl9pPr indent="0" lvl="8"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4200"/>
              <a:buFont typeface="Rockwell"/>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90000"/>
              </a:lnSpc>
              <a:spcBef>
                <a:spcPts val="0"/>
              </a:spcBef>
              <a:spcAft>
                <a:spcPts val="0"/>
              </a:spcAft>
              <a:buSzPts val="1400"/>
              <a:buChar char="●"/>
              <a:defRPr sz="1400"/>
            </a:lvl1pPr>
            <a:lvl2pPr indent="-304800" lvl="1" marL="914400" algn="l">
              <a:lnSpc>
                <a:spcPct val="90000"/>
              </a:lnSpc>
              <a:spcBef>
                <a:spcPts val="1600"/>
              </a:spcBef>
              <a:spcAft>
                <a:spcPts val="0"/>
              </a:spcAft>
              <a:buSzPts val="1200"/>
              <a:buChar char="○"/>
              <a:defRPr sz="1200"/>
            </a:lvl2pPr>
            <a:lvl3pPr indent="-304800" lvl="2" marL="1371600" algn="l">
              <a:lnSpc>
                <a:spcPct val="90000"/>
              </a:lnSpc>
              <a:spcBef>
                <a:spcPts val="1600"/>
              </a:spcBef>
              <a:spcAft>
                <a:spcPts val="0"/>
              </a:spcAft>
              <a:buSzPts val="1200"/>
              <a:buChar char="■"/>
              <a:defRPr sz="1200"/>
            </a:lvl3pPr>
            <a:lvl4pPr indent="-304800" lvl="3" marL="1828800" algn="l">
              <a:lnSpc>
                <a:spcPct val="90000"/>
              </a:lnSpc>
              <a:spcBef>
                <a:spcPts val="1600"/>
              </a:spcBef>
              <a:spcAft>
                <a:spcPts val="0"/>
              </a:spcAft>
              <a:buSzPts val="1200"/>
              <a:buChar char="●"/>
              <a:defRPr sz="1200"/>
            </a:lvl4pPr>
            <a:lvl5pPr indent="-304800" lvl="4" marL="2286000" algn="l">
              <a:lnSpc>
                <a:spcPct val="90000"/>
              </a:lnSpc>
              <a:spcBef>
                <a:spcPts val="1600"/>
              </a:spcBef>
              <a:spcAft>
                <a:spcPts val="0"/>
              </a:spcAft>
              <a:buSzPts val="1200"/>
              <a:buChar char="○"/>
              <a:defRPr sz="1200"/>
            </a:lvl5pPr>
            <a:lvl6pPr indent="-304800" lvl="5" marL="2743200" algn="l">
              <a:lnSpc>
                <a:spcPct val="90000"/>
              </a:lnSpc>
              <a:spcBef>
                <a:spcPts val="1600"/>
              </a:spcBef>
              <a:spcAft>
                <a:spcPts val="0"/>
              </a:spcAft>
              <a:buSzPts val="1200"/>
              <a:buChar char="■"/>
              <a:defRPr sz="1200"/>
            </a:lvl6pPr>
            <a:lvl7pPr indent="-304800" lvl="6" marL="3200400" algn="l">
              <a:lnSpc>
                <a:spcPct val="90000"/>
              </a:lnSpc>
              <a:spcBef>
                <a:spcPts val="1600"/>
              </a:spcBef>
              <a:spcAft>
                <a:spcPts val="0"/>
              </a:spcAft>
              <a:buSzPts val="1200"/>
              <a:buChar char="●"/>
              <a:defRPr sz="1200"/>
            </a:lvl7pPr>
            <a:lvl8pPr indent="-304800" lvl="7" marL="3657600" algn="l">
              <a:lnSpc>
                <a:spcPct val="90000"/>
              </a:lnSpc>
              <a:spcBef>
                <a:spcPts val="1600"/>
              </a:spcBef>
              <a:spcAft>
                <a:spcPts val="0"/>
              </a:spcAft>
              <a:buSzPts val="1200"/>
              <a:buChar char="○"/>
              <a:defRPr sz="1200"/>
            </a:lvl8pPr>
            <a:lvl9pPr indent="-304800" lvl="8" marL="4114800" algn="l">
              <a:lnSpc>
                <a:spcPct val="90000"/>
              </a:lnSpc>
              <a:spcBef>
                <a:spcPts val="1600"/>
              </a:spcBef>
              <a:spcAft>
                <a:spcPts val="1600"/>
              </a:spcAft>
              <a:buSzPts val="1200"/>
              <a:buChar char="■"/>
              <a:defRPr sz="1200"/>
            </a:lvl9pPr>
          </a:lstStyle>
          <a:p/>
        </p:txBody>
      </p:sp>
      <p:sp>
        <p:nvSpPr>
          <p:cNvPr id="33" name="Google Shape;33;p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90000"/>
              </a:lnSpc>
              <a:spcBef>
                <a:spcPts val="0"/>
              </a:spcBef>
              <a:spcAft>
                <a:spcPts val="0"/>
              </a:spcAft>
              <a:buSzPts val="1400"/>
              <a:buChar char="●"/>
              <a:defRPr sz="1400"/>
            </a:lvl1pPr>
            <a:lvl2pPr indent="-304800" lvl="1" marL="914400" algn="l">
              <a:lnSpc>
                <a:spcPct val="90000"/>
              </a:lnSpc>
              <a:spcBef>
                <a:spcPts val="1600"/>
              </a:spcBef>
              <a:spcAft>
                <a:spcPts val="0"/>
              </a:spcAft>
              <a:buSzPts val="1200"/>
              <a:buChar char="○"/>
              <a:defRPr sz="1200"/>
            </a:lvl2pPr>
            <a:lvl3pPr indent="-304800" lvl="2" marL="1371600" algn="l">
              <a:lnSpc>
                <a:spcPct val="90000"/>
              </a:lnSpc>
              <a:spcBef>
                <a:spcPts val="1600"/>
              </a:spcBef>
              <a:spcAft>
                <a:spcPts val="0"/>
              </a:spcAft>
              <a:buSzPts val="1200"/>
              <a:buChar char="■"/>
              <a:defRPr sz="1200"/>
            </a:lvl3pPr>
            <a:lvl4pPr indent="-304800" lvl="3" marL="1828800" algn="l">
              <a:lnSpc>
                <a:spcPct val="90000"/>
              </a:lnSpc>
              <a:spcBef>
                <a:spcPts val="1600"/>
              </a:spcBef>
              <a:spcAft>
                <a:spcPts val="0"/>
              </a:spcAft>
              <a:buSzPts val="1200"/>
              <a:buChar char="●"/>
              <a:defRPr sz="1200"/>
            </a:lvl4pPr>
            <a:lvl5pPr indent="-304800" lvl="4" marL="2286000" algn="l">
              <a:lnSpc>
                <a:spcPct val="90000"/>
              </a:lnSpc>
              <a:spcBef>
                <a:spcPts val="1600"/>
              </a:spcBef>
              <a:spcAft>
                <a:spcPts val="0"/>
              </a:spcAft>
              <a:buSzPts val="1200"/>
              <a:buChar char="○"/>
              <a:defRPr sz="1200"/>
            </a:lvl5pPr>
            <a:lvl6pPr indent="-304800" lvl="5" marL="2743200" algn="l">
              <a:lnSpc>
                <a:spcPct val="90000"/>
              </a:lnSpc>
              <a:spcBef>
                <a:spcPts val="1600"/>
              </a:spcBef>
              <a:spcAft>
                <a:spcPts val="0"/>
              </a:spcAft>
              <a:buSzPts val="1200"/>
              <a:buChar char="■"/>
              <a:defRPr sz="1200"/>
            </a:lvl6pPr>
            <a:lvl7pPr indent="-304800" lvl="6" marL="3200400" algn="l">
              <a:lnSpc>
                <a:spcPct val="90000"/>
              </a:lnSpc>
              <a:spcBef>
                <a:spcPts val="1600"/>
              </a:spcBef>
              <a:spcAft>
                <a:spcPts val="0"/>
              </a:spcAft>
              <a:buSzPts val="1200"/>
              <a:buChar char="●"/>
              <a:defRPr sz="1200"/>
            </a:lvl7pPr>
            <a:lvl8pPr indent="-304800" lvl="7" marL="3657600" algn="l">
              <a:lnSpc>
                <a:spcPct val="90000"/>
              </a:lnSpc>
              <a:spcBef>
                <a:spcPts val="1600"/>
              </a:spcBef>
              <a:spcAft>
                <a:spcPts val="0"/>
              </a:spcAft>
              <a:buSzPts val="1200"/>
              <a:buChar char="○"/>
              <a:defRPr sz="1200"/>
            </a:lvl8pPr>
            <a:lvl9pPr indent="-304800" lvl="8" marL="4114800" algn="l">
              <a:lnSpc>
                <a:spcPct val="90000"/>
              </a:lnSpc>
              <a:spcBef>
                <a:spcPts val="1600"/>
              </a:spcBef>
              <a:spcAft>
                <a:spcPts val="1600"/>
              </a:spcAft>
              <a:buSzPts val="1200"/>
              <a:buChar char="■"/>
              <a:defRPr sz="1200"/>
            </a:lvl9pPr>
          </a:lstStyle>
          <a:p/>
        </p:txBody>
      </p:sp>
      <p:sp>
        <p:nvSpPr>
          <p:cNvPr id="34" name="Google Shape;3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1pPr>
            <a:lvl2pPr indent="0" lvl="1"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2pPr>
            <a:lvl3pPr indent="0" lvl="2"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3pPr>
            <a:lvl4pPr indent="0" lvl="3"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4pPr>
            <a:lvl5pPr indent="0" lvl="4"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5pPr>
            <a:lvl6pPr indent="0" lvl="5"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6pPr>
            <a:lvl7pPr indent="0" lvl="6"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7pPr>
            <a:lvl8pPr indent="0" lvl="7"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8pPr>
            <a:lvl9pPr indent="0" lvl="8" marL="0" marR="0" algn="r">
              <a:spcBef>
                <a:spcPts val="0"/>
              </a:spcBef>
              <a:spcAft>
                <a:spcPts val="0"/>
              </a:spcAft>
              <a:buClr>
                <a:srgbClr val="FFFFFF"/>
              </a:buClr>
              <a:buSzPts val="1050"/>
              <a:buFont typeface="Rockwell"/>
              <a:buNone/>
              <a:defRPr b="1" sz="1050">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5"/>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802386" y="1591056"/>
            <a:ext cx="7543800" cy="3038094"/>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900"/>
              </a:spcBef>
              <a:spcAft>
                <a:spcPts val="0"/>
              </a:spcAft>
              <a:buSzPts val="1530"/>
              <a:buChar char="▪"/>
              <a:defRPr/>
            </a:lvl1pPr>
            <a:lvl2pPr indent="-325755" lvl="1" marL="914400" algn="l">
              <a:lnSpc>
                <a:spcPct val="90000"/>
              </a:lnSpc>
              <a:spcBef>
                <a:spcPts val="300"/>
              </a:spcBef>
              <a:spcAft>
                <a:spcPts val="0"/>
              </a:spcAft>
              <a:buSzPts val="1530"/>
              <a:buChar char="▪"/>
              <a:defRPr/>
            </a:lvl2pPr>
            <a:lvl3pPr indent="-325755" lvl="2" marL="1371600" algn="l">
              <a:lnSpc>
                <a:spcPct val="90000"/>
              </a:lnSpc>
              <a:spcBef>
                <a:spcPts val="300"/>
              </a:spcBef>
              <a:spcAft>
                <a:spcPts val="0"/>
              </a:spcAft>
              <a:buSzPts val="1530"/>
              <a:buChar char="▪"/>
              <a:defRPr/>
            </a:lvl3pPr>
            <a:lvl4pPr indent="-325755" lvl="3" marL="1828800" algn="l">
              <a:lnSpc>
                <a:spcPct val="90000"/>
              </a:lnSpc>
              <a:spcBef>
                <a:spcPts val="300"/>
              </a:spcBef>
              <a:spcAft>
                <a:spcPts val="0"/>
              </a:spcAft>
              <a:buSzPts val="1530"/>
              <a:buChar char="▪"/>
              <a:defRPr/>
            </a:lvl4pPr>
            <a:lvl5pPr indent="-325754" lvl="4" marL="2286000" algn="l">
              <a:lnSpc>
                <a:spcPct val="90000"/>
              </a:lnSpc>
              <a:spcBef>
                <a:spcPts val="300"/>
              </a:spcBef>
              <a:spcAft>
                <a:spcPts val="0"/>
              </a:spcAft>
              <a:buSzPts val="1530"/>
              <a:buChar char="▪"/>
              <a:defRPr/>
            </a:lvl5pPr>
            <a:lvl6pPr indent="-325754" lvl="5" marL="2743200" algn="l">
              <a:lnSpc>
                <a:spcPct val="90000"/>
              </a:lnSpc>
              <a:spcBef>
                <a:spcPts val="300"/>
              </a:spcBef>
              <a:spcAft>
                <a:spcPts val="0"/>
              </a:spcAft>
              <a:buSzPts val="1530"/>
              <a:buChar char="▪"/>
              <a:defRPr/>
            </a:lvl6pPr>
            <a:lvl7pPr indent="-325754" lvl="6" marL="3200400" algn="l">
              <a:lnSpc>
                <a:spcPct val="90000"/>
              </a:lnSpc>
              <a:spcBef>
                <a:spcPts val="300"/>
              </a:spcBef>
              <a:spcAft>
                <a:spcPts val="0"/>
              </a:spcAft>
              <a:buSzPts val="1530"/>
              <a:buChar char="▪"/>
              <a:defRPr/>
            </a:lvl7pPr>
            <a:lvl8pPr indent="-325754" lvl="7" marL="3657600" algn="l">
              <a:lnSpc>
                <a:spcPct val="90000"/>
              </a:lnSpc>
              <a:spcBef>
                <a:spcPts val="300"/>
              </a:spcBef>
              <a:spcAft>
                <a:spcPts val="0"/>
              </a:spcAft>
              <a:buSzPts val="1530"/>
              <a:buChar char="▪"/>
              <a:defRPr/>
            </a:lvl8pPr>
            <a:lvl9pPr indent="-325754" lvl="8" marL="4114800" algn="l">
              <a:lnSpc>
                <a:spcPct val="90000"/>
              </a:lnSpc>
              <a:spcBef>
                <a:spcPts val="300"/>
              </a:spcBef>
              <a:spcAft>
                <a:spcPts val="150"/>
              </a:spcAft>
              <a:buSzPts val="1530"/>
              <a:buChar char="▪"/>
              <a:defRPr/>
            </a:lvl9pPr>
          </a:lstStyle>
          <a:p/>
        </p:txBody>
      </p:sp>
      <p:sp>
        <p:nvSpPr>
          <p:cNvPr id="38" name="Google Shape;38;p5"/>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Rockwell"/>
              <a:buNone/>
              <a:defRPr/>
            </a:lvl1pPr>
            <a:lvl2pPr indent="0" lvl="1" marL="0" algn="r">
              <a:spcBef>
                <a:spcPts val="0"/>
              </a:spcBef>
              <a:spcAft>
                <a:spcPts val="0"/>
              </a:spcAft>
              <a:buClr>
                <a:srgbClr val="FFFFFF"/>
              </a:buClr>
              <a:buSzPts val="1000"/>
              <a:buFont typeface="Rockwell"/>
              <a:buNone/>
              <a:defRPr/>
            </a:lvl2pPr>
            <a:lvl3pPr indent="0" lvl="2" marL="0" algn="r">
              <a:spcBef>
                <a:spcPts val="0"/>
              </a:spcBef>
              <a:spcAft>
                <a:spcPts val="0"/>
              </a:spcAft>
              <a:buClr>
                <a:srgbClr val="FFFFFF"/>
              </a:buClr>
              <a:buSzPts val="1000"/>
              <a:buFont typeface="Rockwell"/>
              <a:buNone/>
              <a:defRPr/>
            </a:lvl3pPr>
            <a:lvl4pPr indent="0" lvl="3" marL="0" algn="r">
              <a:spcBef>
                <a:spcPts val="0"/>
              </a:spcBef>
              <a:spcAft>
                <a:spcPts val="0"/>
              </a:spcAft>
              <a:buClr>
                <a:srgbClr val="FFFFFF"/>
              </a:buClr>
              <a:buSzPts val="1000"/>
              <a:buFont typeface="Rockwell"/>
              <a:buNone/>
              <a:defRPr/>
            </a:lvl4pPr>
            <a:lvl5pPr indent="0" lvl="4" marL="0" algn="r">
              <a:spcBef>
                <a:spcPts val="0"/>
              </a:spcBef>
              <a:spcAft>
                <a:spcPts val="0"/>
              </a:spcAft>
              <a:buClr>
                <a:srgbClr val="FFFFFF"/>
              </a:buClr>
              <a:buSzPts val="1000"/>
              <a:buFont typeface="Rockwell"/>
              <a:buNone/>
              <a:defRPr/>
            </a:lvl5pPr>
            <a:lvl6pPr indent="0" lvl="5" marL="0" algn="r">
              <a:spcBef>
                <a:spcPts val="0"/>
              </a:spcBef>
              <a:spcAft>
                <a:spcPts val="0"/>
              </a:spcAft>
              <a:buClr>
                <a:srgbClr val="FFFFFF"/>
              </a:buClr>
              <a:buSzPts val="1000"/>
              <a:buFont typeface="Rockwell"/>
              <a:buNone/>
              <a:defRPr/>
            </a:lvl6pPr>
            <a:lvl7pPr indent="0" lvl="6" marL="0" algn="r">
              <a:spcBef>
                <a:spcPts val="0"/>
              </a:spcBef>
              <a:spcAft>
                <a:spcPts val="0"/>
              </a:spcAft>
              <a:buClr>
                <a:srgbClr val="FFFFFF"/>
              </a:buClr>
              <a:buSzPts val="1000"/>
              <a:buFont typeface="Rockwell"/>
              <a:buNone/>
              <a:defRPr/>
            </a:lvl7pPr>
            <a:lvl8pPr indent="0" lvl="7" marL="0" algn="r">
              <a:spcBef>
                <a:spcPts val="0"/>
              </a:spcBef>
              <a:spcAft>
                <a:spcPts val="0"/>
              </a:spcAft>
              <a:buClr>
                <a:srgbClr val="FFFFFF"/>
              </a:buClr>
              <a:buSzPts val="1000"/>
              <a:buFont typeface="Rockwell"/>
              <a:buNone/>
              <a:defRPr/>
            </a:lvl8pPr>
            <a:lvl9pPr indent="0" lvl="8" marL="0" algn="r">
              <a:spcBef>
                <a:spcPts val="0"/>
              </a:spcBef>
              <a:spcAft>
                <a:spcPts val="0"/>
              </a:spcAft>
              <a:buClr>
                <a:srgbClr val="FFFFFF"/>
              </a:buClr>
              <a:buSzPts val="10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1" name="Shape 41"/>
        <p:cNvGrpSpPr/>
        <p:nvPr/>
      </p:nvGrpSpPr>
      <p:grpSpPr>
        <a:xfrm>
          <a:off x="0" y="0"/>
          <a:ext cx="0" cy="0"/>
          <a:chOff x="0" y="0"/>
          <a:chExt cx="0" cy="0"/>
        </a:xfrm>
      </p:grpSpPr>
      <p:sp>
        <p:nvSpPr>
          <p:cNvPr id="42" name="Google Shape;42;p6"/>
          <p:cNvSpPr/>
          <p:nvPr/>
        </p:nvSpPr>
        <p:spPr>
          <a:xfrm>
            <a:off x="0" y="3688492"/>
            <a:ext cx="9144000" cy="1455008"/>
          </a:xfrm>
          <a:prstGeom prst="rect">
            <a:avLst/>
          </a:prstGeom>
          <a:blipFill rotWithShape="1">
            <a:blip r:embed="rId2">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Rockwell"/>
              <a:ea typeface="Rockwell"/>
              <a:cs typeface="Rockwell"/>
              <a:sym typeface="Rockwell"/>
            </a:endParaRPr>
          </a:p>
        </p:txBody>
      </p:sp>
      <p:sp>
        <p:nvSpPr>
          <p:cNvPr id="43" name="Google Shape;43;p6"/>
          <p:cNvSpPr txBox="1"/>
          <p:nvPr>
            <p:ph type="title"/>
          </p:nvPr>
        </p:nvSpPr>
        <p:spPr>
          <a:xfrm>
            <a:off x="1625346" y="918972"/>
            <a:ext cx="6960870" cy="264033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6000"/>
              <a:buFont typeface="Rockwell"/>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1624331" y="3765042"/>
            <a:ext cx="6789420"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1275"/>
              <a:buNone/>
              <a:defRPr sz="1500">
                <a:solidFill>
                  <a:schemeClr val="dk1"/>
                </a:solidFill>
              </a:defRPr>
            </a:lvl1pPr>
            <a:lvl2pPr indent="-228600" lvl="1" marL="914400" algn="l">
              <a:lnSpc>
                <a:spcPct val="90000"/>
              </a:lnSpc>
              <a:spcBef>
                <a:spcPts val="300"/>
              </a:spcBef>
              <a:spcAft>
                <a:spcPts val="0"/>
              </a:spcAft>
              <a:buSzPts val="1148"/>
              <a:buNone/>
              <a:defRPr sz="1350">
                <a:solidFill>
                  <a:srgbClr val="888888"/>
                </a:solidFill>
              </a:defRPr>
            </a:lvl2pPr>
            <a:lvl3pPr indent="-228600" lvl="2" marL="1371600" algn="l">
              <a:lnSpc>
                <a:spcPct val="90000"/>
              </a:lnSpc>
              <a:spcBef>
                <a:spcPts val="300"/>
              </a:spcBef>
              <a:spcAft>
                <a:spcPts val="0"/>
              </a:spcAft>
              <a:buSzPts val="1020"/>
              <a:buNone/>
              <a:defRPr sz="1200">
                <a:solidFill>
                  <a:srgbClr val="888888"/>
                </a:solidFill>
              </a:defRPr>
            </a:lvl3pPr>
            <a:lvl4pPr indent="-228600" lvl="3" marL="1828800" algn="l">
              <a:lnSpc>
                <a:spcPct val="90000"/>
              </a:lnSpc>
              <a:spcBef>
                <a:spcPts val="300"/>
              </a:spcBef>
              <a:spcAft>
                <a:spcPts val="0"/>
              </a:spcAft>
              <a:buSzPts val="893"/>
              <a:buNone/>
              <a:defRPr sz="1050">
                <a:solidFill>
                  <a:srgbClr val="888888"/>
                </a:solidFill>
              </a:defRPr>
            </a:lvl4pPr>
            <a:lvl5pPr indent="-228600" lvl="4" marL="2286000" algn="l">
              <a:lnSpc>
                <a:spcPct val="90000"/>
              </a:lnSpc>
              <a:spcBef>
                <a:spcPts val="300"/>
              </a:spcBef>
              <a:spcAft>
                <a:spcPts val="0"/>
              </a:spcAft>
              <a:buSzPts val="893"/>
              <a:buNone/>
              <a:defRPr sz="1050">
                <a:solidFill>
                  <a:srgbClr val="888888"/>
                </a:solidFill>
              </a:defRPr>
            </a:lvl5pPr>
            <a:lvl6pPr indent="-228600" lvl="5" marL="2743200" algn="l">
              <a:lnSpc>
                <a:spcPct val="90000"/>
              </a:lnSpc>
              <a:spcBef>
                <a:spcPts val="300"/>
              </a:spcBef>
              <a:spcAft>
                <a:spcPts val="0"/>
              </a:spcAft>
              <a:buSzPts val="893"/>
              <a:buNone/>
              <a:defRPr sz="1050">
                <a:solidFill>
                  <a:srgbClr val="888888"/>
                </a:solidFill>
              </a:defRPr>
            </a:lvl6pPr>
            <a:lvl7pPr indent="-228600" lvl="6" marL="3200400" algn="l">
              <a:lnSpc>
                <a:spcPct val="90000"/>
              </a:lnSpc>
              <a:spcBef>
                <a:spcPts val="300"/>
              </a:spcBef>
              <a:spcAft>
                <a:spcPts val="0"/>
              </a:spcAft>
              <a:buSzPts val="893"/>
              <a:buNone/>
              <a:defRPr sz="1050">
                <a:solidFill>
                  <a:srgbClr val="888888"/>
                </a:solidFill>
              </a:defRPr>
            </a:lvl7pPr>
            <a:lvl8pPr indent="-228600" lvl="7" marL="3657600" algn="l">
              <a:lnSpc>
                <a:spcPct val="90000"/>
              </a:lnSpc>
              <a:spcBef>
                <a:spcPts val="300"/>
              </a:spcBef>
              <a:spcAft>
                <a:spcPts val="0"/>
              </a:spcAft>
              <a:buSzPts val="893"/>
              <a:buNone/>
              <a:defRPr sz="1050">
                <a:solidFill>
                  <a:srgbClr val="888888"/>
                </a:solidFill>
              </a:defRPr>
            </a:lvl8pPr>
            <a:lvl9pPr indent="-228600" lvl="8" marL="4114800" algn="l">
              <a:lnSpc>
                <a:spcPct val="90000"/>
              </a:lnSpc>
              <a:spcBef>
                <a:spcPts val="300"/>
              </a:spcBef>
              <a:spcAft>
                <a:spcPts val="150"/>
              </a:spcAft>
              <a:buSzPts val="893"/>
              <a:buNone/>
              <a:defRPr sz="1050">
                <a:solidFill>
                  <a:srgbClr val="888888"/>
                </a:solidFill>
              </a:defRPr>
            </a:lvl9pPr>
          </a:lstStyle>
          <a:p/>
        </p:txBody>
      </p:sp>
      <p:sp>
        <p:nvSpPr>
          <p:cNvPr id="45" name="Google Shape;45;p6"/>
          <p:cNvSpPr txBox="1"/>
          <p:nvPr>
            <p:ph idx="10" type="dt"/>
          </p:nvPr>
        </p:nvSpPr>
        <p:spPr>
          <a:xfrm>
            <a:off x="6445251" y="4704588"/>
            <a:ext cx="1983232"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1637031" y="4704588"/>
            <a:ext cx="4745736"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7" name="Google Shape;47;p6"/>
          <p:cNvGrpSpPr/>
          <p:nvPr/>
        </p:nvGrpSpPr>
        <p:grpSpPr>
          <a:xfrm>
            <a:off x="673049" y="1744386"/>
            <a:ext cx="810678" cy="810677"/>
            <a:chOff x="9685338" y="4460675"/>
            <a:chExt cx="1080904" cy="1080902"/>
          </a:xfrm>
        </p:grpSpPr>
        <p:sp>
          <p:nvSpPr>
            <p:cNvPr id="48" name="Google Shape;48;p6"/>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Rockwell"/>
                <a:buNone/>
              </a:pPr>
              <a:r>
                <a:t/>
              </a:r>
              <a:endParaRPr b="1" i="0" sz="1500" u="none" cap="none" strike="noStrike">
                <a:solidFill>
                  <a:srgbClr val="FFFFFF"/>
                </a:solidFill>
                <a:latin typeface="Rockwell"/>
                <a:ea typeface="Rockwell"/>
                <a:cs typeface="Rockwell"/>
                <a:sym typeface="Rockwell"/>
              </a:endParaRPr>
            </a:p>
          </p:txBody>
        </p:sp>
        <p:sp>
          <p:nvSpPr>
            <p:cNvPr id="49" name="Google Shape;49;p6"/>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0"/>
                <a:buFont typeface="Rockwell"/>
                <a:buNone/>
              </a:pPr>
              <a:r>
                <a:t/>
              </a:r>
              <a:endParaRPr b="0" i="0" sz="1350" u="none" cap="none" strike="noStrike">
                <a:solidFill>
                  <a:srgbClr val="FFFFFF"/>
                </a:solidFill>
                <a:latin typeface="Calibri"/>
                <a:ea typeface="Calibri"/>
                <a:cs typeface="Calibri"/>
                <a:sym typeface="Calibri"/>
              </a:endParaRPr>
            </a:p>
          </p:txBody>
        </p:sp>
      </p:grpSp>
      <p:sp>
        <p:nvSpPr>
          <p:cNvPr id="50" name="Google Shape;50;p6"/>
          <p:cNvSpPr txBox="1"/>
          <p:nvPr>
            <p:ph idx="12" type="sldNum"/>
          </p:nvPr>
        </p:nvSpPr>
        <p:spPr>
          <a:xfrm>
            <a:off x="632776" y="1879600"/>
            <a:ext cx="891224" cy="540249"/>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FFFFFF"/>
              </a:buClr>
              <a:buSzPts val="2100"/>
              <a:buFont typeface="Rockwell"/>
              <a:buNone/>
              <a:defRPr b="1" sz="2100">
                <a:solidFill>
                  <a:srgbClr val="FFFFFF"/>
                </a:solidFill>
                <a:latin typeface="Rockwell"/>
                <a:ea typeface="Rockwell"/>
                <a:cs typeface="Rockwell"/>
                <a:sym typeface="Rockwell"/>
              </a:defRPr>
            </a:lvl1pPr>
            <a:lvl2pPr indent="0" lvl="1" marL="0" marR="0" algn="r">
              <a:spcBef>
                <a:spcPts val="0"/>
              </a:spcBef>
              <a:spcAft>
                <a:spcPts val="0"/>
              </a:spcAft>
              <a:buClr>
                <a:srgbClr val="FFFFFF"/>
              </a:buClr>
              <a:buSzPts val="2100"/>
              <a:buFont typeface="Rockwell"/>
              <a:buNone/>
              <a:defRPr b="1" sz="2100">
                <a:solidFill>
                  <a:srgbClr val="FFFFFF"/>
                </a:solidFill>
                <a:latin typeface="Rockwell"/>
                <a:ea typeface="Rockwell"/>
                <a:cs typeface="Rockwell"/>
                <a:sym typeface="Rockwell"/>
              </a:defRPr>
            </a:lvl2pPr>
            <a:lvl3pPr indent="0" lvl="2" marL="0" marR="0" algn="r">
              <a:spcBef>
                <a:spcPts val="0"/>
              </a:spcBef>
              <a:spcAft>
                <a:spcPts val="0"/>
              </a:spcAft>
              <a:buClr>
                <a:srgbClr val="FFFFFF"/>
              </a:buClr>
              <a:buSzPts val="2100"/>
              <a:buFont typeface="Rockwell"/>
              <a:buNone/>
              <a:defRPr b="1" sz="2100">
                <a:solidFill>
                  <a:srgbClr val="FFFFFF"/>
                </a:solidFill>
                <a:latin typeface="Rockwell"/>
                <a:ea typeface="Rockwell"/>
                <a:cs typeface="Rockwell"/>
                <a:sym typeface="Rockwell"/>
              </a:defRPr>
            </a:lvl3pPr>
            <a:lvl4pPr indent="0" lvl="3" marL="0" marR="0" algn="r">
              <a:spcBef>
                <a:spcPts val="0"/>
              </a:spcBef>
              <a:spcAft>
                <a:spcPts val="0"/>
              </a:spcAft>
              <a:buClr>
                <a:srgbClr val="FFFFFF"/>
              </a:buClr>
              <a:buSzPts val="2100"/>
              <a:buFont typeface="Rockwell"/>
              <a:buNone/>
              <a:defRPr b="1" sz="2100">
                <a:solidFill>
                  <a:srgbClr val="FFFFFF"/>
                </a:solidFill>
                <a:latin typeface="Rockwell"/>
                <a:ea typeface="Rockwell"/>
                <a:cs typeface="Rockwell"/>
                <a:sym typeface="Rockwell"/>
              </a:defRPr>
            </a:lvl4pPr>
            <a:lvl5pPr indent="0" lvl="4" marL="0" marR="0" algn="r">
              <a:spcBef>
                <a:spcPts val="0"/>
              </a:spcBef>
              <a:spcAft>
                <a:spcPts val="0"/>
              </a:spcAft>
              <a:buClr>
                <a:srgbClr val="FFFFFF"/>
              </a:buClr>
              <a:buSzPts val="2100"/>
              <a:buFont typeface="Rockwell"/>
              <a:buNone/>
              <a:defRPr b="1" sz="2100">
                <a:solidFill>
                  <a:srgbClr val="FFFFFF"/>
                </a:solidFill>
                <a:latin typeface="Rockwell"/>
                <a:ea typeface="Rockwell"/>
                <a:cs typeface="Rockwell"/>
                <a:sym typeface="Rockwell"/>
              </a:defRPr>
            </a:lvl5pPr>
            <a:lvl6pPr indent="0" lvl="5" marL="0" marR="0" algn="r">
              <a:spcBef>
                <a:spcPts val="0"/>
              </a:spcBef>
              <a:spcAft>
                <a:spcPts val="0"/>
              </a:spcAft>
              <a:buClr>
                <a:srgbClr val="FFFFFF"/>
              </a:buClr>
              <a:buSzPts val="2100"/>
              <a:buFont typeface="Rockwell"/>
              <a:buNone/>
              <a:defRPr b="1" sz="2100">
                <a:solidFill>
                  <a:srgbClr val="FFFFFF"/>
                </a:solidFill>
                <a:latin typeface="Rockwell"/>
                <a:ea typeface="Rockwell"/>
                <a:cs typeface="Rockwell"/>
                <a:sym typeface="Rockwell"/>
              </a:defRPr>
            </a:lvl6pPr>
            <a:lvl7pPr indent="0" lvl="6" marL="0" marR="0" algn="r">
              <a:spcBef>
                <a:spcPts val="0"/>
              </a:spcBef>
              <a:spcAft>
                <a:spcPts val="0"/>
              </a:spcAft>
              <a:buClr>
                <a:srgbClr val="FFFFFF"/>
              </a:buClr>
              <a:buSzPts val="2100"/>
              <a:buFont typeface="Rockwell"/>
              <a:buNone/>
              <a:defRPr b="1" sz="2100">
                <a:solidFill>
                  <a:srgbClr val="FFFFFF"/>
                </a:solidFill>
                <a:latin typeface="Rockwell"/>
                <a:ea typeface="Rockwell"/>
                <a:cs typeface="Rockwell"/>
                <a:sym typeface="Rockwell"/>
              </a:defRPr>
            </a:lvl7pPr>
            <a:lvl8pPr indent="0" lvl="7" marL="0" marR="0" algn="r">
              <a:spcBef>
                <a:spcPts val="0"/>
              </a:spcBef>
              <a:spcAft>
                <a:spcPts val="0"/>
              </a:spcAft>
              <a:buClr>
                <a:srgbClr val="FFFFFF"/>
              </a:buClr>
              <a:buSzPts val="2100"/>
              <a:buFont typeface="Rockwell"/>
              <a:buNone/>
              <a:defRPr b="1" sz="2100">
                <a:solidFill>
                  <a:srgbClr val="FFFFFF"/>
                </a:solidFill>
                <a:latin typeface="Rockwell"/>
                <a:ea typeface="Rockwell"/>
                <a:cs typeface="Rockwell"/>
                <a:sym typeface="Rockwell"/>
              </a:defRPr>
            </a:lvl8pPr>
            <a:lvl9pPr indent="0" lvl="8" marL="0" marR="0" algn="r">
              <a:spcBef>
                <a:spcPts val="0"/>
              </a:spcBef>
              <a:spcAft>
                <a:spcPts val="0"/>
              </a:spcAft>
              <a:buClr>
                <a:srgbClr val="FFFFFF"/>
              </a:buClr>
              <a:buSzPts val="2100"/>
              <a:buFont typeface="Rockwell"/>
              <a:buNone/>
              <a:defRPr b="1" sz="2100">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802386" y="1645920"/>
            <a:ext cx="3566160" cy="298323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301466" lvl="5" marL="2743200" algn="l">
              <a:lnSpc>
                <a:spcPct val="90000"/>
              </a:lnSpc>
              <a:spcBef>
                <a:spcPts val="300"/>
              </a:spcBef>
              <a:spcAft>
                <a:spcPts val="0"/>
              </a:spcAft>
              <a:buSzPts val="1148"/>
              <a:buChar char="▪"/>
              <a:defRPr sz="1350"/>
            </a:lvl6pPr>
            <a:lvl7pPr indent="-301466" lvl="6" marL="3200400" algn="l">
              <a:lnSpc>
                <a:spcPct val="90000"/>
              </a:lnSpc>
              <a:spcBef>
                <a:spcPts val="300"/>
              </a:spcBef>
              <a:spcAft>
                <a:spcPts val="0"/>
              </a:spcAft>
              <a:buSzPts val="1148"/>
              <a:buChar char="▪"/>
              <a:defRPr sz="1350"/>
            </a:lvl7pPr>
            <a:lvl8pPr indent="-301466" lvl="7" marL="3657600" algn="l">
              <a:lnSpc>
                <a:spcPct val="90000"/>
              </a:lnSpc>
              <a:spcBef>
                <a:spcPts val="300"/>
              </a:spcBef>
              <a:spcAft>
                <a:spcPts val="0"/>
              </a:spcAft>
              <a:buSzPts val="1148"/>
              <a:buChar char="▪"/>
              <a:defRPr sz="1350"/>
            </a:lvl8pPr>
            <a:lvl9pPr indent="-301466" lvl="8" marL="4114800" algn="l">
              <a:lnSpc>
                <a:spcPct val="90000"/>
              </a:lnSpc>
              <a:spcBef>
                <a:spcPts val="300"/>
              </a:spcBef>
              <a:spcAft>
                <a:spcPts val="150"/>
              </a:spcAft>
              <a:buSzPts val="1148"/>
              <a:buChar char="▪"/>
              <a:defRPr sz="1350"/>
            </a:lvl9pPr>
          </a:lstStyle>
          <a:p/>
        </p:txBody>
      </p:sp>
      <p:sp>
        <p:nvSpPr>
          <p:cNvPr id="54" name="Google Shape;54;p7"/>
          <p:cNvSpPr txBox="1"/>
          <p:nvPr>
            <p:ph idx="2" type="body"/>
          </p:nvPr>
        </p:nvSpPr>
        <p:spPr>
          <a:xfrm>
            <a:off x="4773168" y="1645920"/>
            <a:ext cx="3566160" cy="298323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301466" lvl="5" marL="2743200" algn="l">
              <a:lnSpc>
                <a:spcPct val="90000"/>
              </a:lnSpc>
              <a:spcBef>
                <a:spcPts val="300"/>
              </a:spcBef>
              <a:spcAft>
                <a:spcPts val="0"/>
              </a:spcAft>
              <a:buSzPts val="1148"/>
              <a:buChar char="▪"/>
              <a:defRPr sz="1350"/>
            </a:lvl6pPr>
            <a:lvl7pPr indent="-301466" lvl="6" marL="3200400" algn="l">
              <a:lnSpc>
                <a:spcPct val="90000"/>
              </a:lnSpc>
              <a:spcBef>
                <a:spcPts val="300"/>
              </a:spcBef>
              <a:spcAft>
                <a:spcPts val="0"/>
              </a:spcAft>
              <a:buSzPts val="1148"/>
              <a:buChar char="▪"/>
              <a:defRPr sz="1350"/>
            </a:lvl7pPr>
            <a:lvl8pPr indent="-301466" lvl="7" marL="3657600" algn="l">
              <a:lnSpc>
                <a:spcPct val="90000"/>
              </a:lnSpc>
              <a:spcBef>
                <a:spcPts val="300"/>
              </a:spcBef>
              <a:spcAft>
                <a:spcPts val="0"/>
              </a:spcAft>
              <a:buSzPts val="1148"/>
              <a:buChar char="▪"/>
              <a:defRPr sz="1350"/>
            </a:lvl8pPr>
            <a:lvl9pPr indent="-301466" lvl="8" marL="4114800" algn="l">
              <a:lnSpc>
                <a:spcPct val="90000"/>
              </a:lnSpc>
              <a:spcBef>
                <a:spcPts val="300"/>
              </a:spcBef>
              <a:spcAft>
                <a:spcPts val="150"/>
              </a:spcAft>
              <a:buSzPts val="1148"/>
              <a:buChar char="▪"/>
              <a:defRPr sz="1350"/>
            </a:lvl9pPr>
          </a:lstStyle>
          <a:p/>
        </p:txBody>
      </p:sp>
      <p:sp>
        <p:nvSpPr>
          <p:cNvPr id="55" name="Google Shape;55;p7"/>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Rockwell"/>
              <a:buNone/>
              <a:defRPr/>
            </a:lvl1pPr>
            <a:lvl2pPr indent="0" lvl="1" marL="0" algn="r">
              <a:spcBef>
                <a:spcPts val="0"/>
              </a:spcBef>
              <a:spcAft>
                <a:spcPts val="0"/>
              </a:spcAft>
              <a:buClr>
                <a:srgbClr val="FFFFFF"/>
              </a:buClr>
              <a:buSzPts val="1000"/>
              <a:buFont typeface="Rockwell"/>
              <a:buNone/>
              <a:defRPr/>
            </a:lvl2pPr>
            <a:lvl3pPr indent="0" lvl="2" marL="0" algn="r">
              <a:spcBef>
                <a:spcPts val="0"/>
              </a:spcBef>
              <a:spcAft>
                <a:spcPts val="0"/>
              </a:spcAft>
              <a:buClr>
                <a:srgbClr val="FFFFFF"/>
              </a:buClr>
              <a:buSzPts val="1000"/>
              <a:buFont typeface="Rockwell"/>
              <a:buNone/>
              <a:defRPr/>
            </a:lvl3pPr>
            <a:lvl4pPr indent="0" lvl="3" marL="0" algn="r">
              <a:spcBef>
                <a:spcPts val="0"/>
              </a:spcBef>
              <a:spcAft>
                <a:spcPts val="0"/>
              </a:spcAft>
              <a:buClr>
                <a:srgbClr val="FFFFFF"/>
              </a:buClr>
              <a:buSzPts val="1000"/>
              <a:buFont typeface="Rockwell"/>
              <a:buNone/>
              <a:defRPr/>
            </a:lvl4pPr>
            <a:lvl5pPr indent="0" lvl="4" marL="0" algn="r">
              <a:spcBef>
                <a:spcPts val="0"/>
              </a:spcBef>
              <a:spcAft>
                <a:spcPts val="0"/>
              </a:spcAft>
              <a:buClr>
                <a:srgbClr val="FFFFFF"/>
              </a:buClr>
              <a:buSzPts val="1000"/>
              <a:buFont typeface="Rockwell"/>
              <a:buNone/>
              <a:defRPr/>
            </a:lvl5pPr>
            <a:lvl6pPr indent="0" lvl="5" marL="0" algn="r">
              <a:spcBef>
                <a:spcPts val="0"/>
              </a:spcBef>
              <a:spcAft>
                <a:spcPts val="0"/>
              </a:spcAft>
              <a:buClr>
                <a:srgbClr val="FFFFFF"/>
              </a:buClr>
              <a:buSzPts val="1000"/>
              <a:buFont typeface="Rockwell"/>
              <a:buNone/>
              <a:defRPr/>
            </a:lvl6pPr>
            <a:lvl7pPr indent="0" lvl="6" marL="0" algn="r">
              <a:spcBef>
                <a:spcPts val="0"/>
              </a:spcBef>
              <a:spcAft>
                <a:spcPts val="0"/>
              </a:spcAft>
              <a:buClr>
                <a:srgbClr val="FFFFFF"/>
              </a:buClr>
              <a:buSzPts val="1000"/>
              <a:buFont typeface="Rockwell"/>
              <a:buNone/>
              <a:defRPr/>
            </a:lvl7pPr>
            <a:lvl8pPr indent="0" lvl="7" marL="0" algn="r">
              <a:spcBef>
                <a:spcPts val="0"/>
              </a:spcBef>
              <a:spcAft>
                <a:spcPts val="0"/>
              </a:spcAft>
              <a:buClr>
                <a:srgbClr val="FFFFFF"/>
              </a:buClr>
              <a:buSzPts val="1000"/>
              <a:buFont typeface="Rockwell"/>
              <a:buNone/>
              <a:defRPr/>
            </a:lvl8pPr>
            <a:lvl9pPr indent="0" lvl="8" marL="0" algn="r">
              <a:spcBef>
                <a:spcPts val="0"/>
              </a:spcBef>
              <a:spcAft>
                <a:spcPts val="0"/>
              </a:spcAft>
              <a:buClr>
                <a:srgbClr val="FFFFFF"/>
              </a:buClr>
              <a:buSzPts val="10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8" name="Shape 58"/>
        <p:cNvGrpSpPr/>
        <p:nvPr/>
      </p:nvGrpSpPr>
      <p:grpSpPr>
        <a:xfrm>
          <a:off x="0" y="0"/>
          <a:ext cx="0" cy="0"/>
          <a:chOff x="0" y="0"/>
          <a:chExt cx="0" cy="0"/>
        </a:xfrm>
      </p:grpSpPr>
      <p:sp>
        <p:nvSpPr>
          <p:cNvPr id="59" name="Google Shape;59;p8"/>
          <p:cNvSpPr txBox="1"/>
          <p:nvPr>
            <p:ph idx="1" type="body"/>
          </p:nvPr>
        </p:nvSpPr>
        <p:spPr>
          <a:xfrm>
            <a:off x="800100" y="1536192"/>
            <a:ext cx="3566160" cy="48006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275"/>
              <a:buNone/>
              <a:defRPr b="1" sz="1500">
                <a:solidFill>
                  <a:srgbClr val="9E3611"/>
                </a:solidFill>
              </a:defRPr>
            </a:lvl1pPr>
            <a:lvl2pPr indent="-228600" lvl="1" marL="914400" algn="l">
              <a:lnSpc>
                <a:spcPct val="90000"/>
              </a:lnSpc>
              <a:spcBef>
                <a:spcPts val="300"/>
              </a:spcBef>
              <a:spcAft>
                <a:spcPts val="0"/>
              </a:spcAft>
              <a:buSzPts val="1275"/>
              <a:buNone/>
              <a:defRPr b="1" sz="1500"/>
            </a:lvl2pPr>
            <a:lvl3pPr indent="-228600" lvl="2" marL="1371600" algn="l">
              <a:lnSpc>
                <a:spcPct val="90000"/>
              </a:lnSpc>
              <a:spcBef>
                <a:spcPts val="300"/>
              </a:spcBef>
              <a:spcAft>
                <a:spcPts val="0"/>
              </a:spcAft>
              <a:buSzPts val="1148"/>
              <a:buNone/>
              <a:defRPr b="1" sz="1350"/>
            </a:lvl3pPr>
            <a:lvl4pPr indent="-228600" lvl="3" marL="1828800" algn="l">
              <a:lnSpc>
                <a:spcPct val="90000"/>
              </a:lnSpc>
              <a:spcBef>
                <a:spcPts val="300"/>
              </a:spcBef>
              <a:spcAft>
                <a:spcPts val="0"/>
              </a:spcAft>
              <a:buSzPts val="1020"/>
              <a:buNone/>
              <a:defRPr b="1" sz="1200"/>
            </a:lvl4pPr>
            <a:lvl5pPr indent="-228600" lvl="4" marL="2286000" algn="l">
              <a:lnSpc>
                <a:spcPct val="90000"/>
              </a:lnSpc>
              <a:spcBef>
                <a:spcPts val="300"/>
              </a:spcBef>
              <a:spcAft>
                <a:spcPts val="0"/>
              </a:spcAft>
              <a:buSzPts val="1020"/>
              <a:buNone/>
              <a:defRPr b="1" sz="1200"/>
            </a:lvl5pPr>
            <a:lvl6pPr indent="-228600" lvl="5" marL="2743200" algn="l">
              <a:lnSpc>
                <a:spcPct val="90000"/>
              </a:lnSpc>
              <a:spcBef>
                <a:spcPts val="300"/>
              </a:spcBef>
              <a:spcAft>
                <a:spcPts val="0"/>
              </a:spcAft>
              <a:buSzPts val="1020"/>
              <a:buNone/>
              <a:defRPr b="1" sz="1200"/>
            </a:lvl6pPr>
            <a:lvl7pPr indent="-228600" lvl="6" marL="3200400" algn="l">
              <a:lnSpc>
                <a:spcPct val="90000"/>
              </a:lnSpc>
              <a:spcBef>
                <a:spcPts val="300"/>
              </a:spcBef>
              <a:spcAft>
                <a:spcPts val="0"/>
              </a:spcAft>
              <a:buSzPts val="1020"/>
              <a:buNone/>
              <a:defRPr b="1" sz="1200"/>
            </a:lvl7pPr>
            <a:lvl8pPr indent="-228600" lvl="7" marL="3657600" algn="l">
              <a:lnSpc>
                <a:spcPct val="90000"/>
              </a:lnSpc>
              <a:spcBef>
                <a:spcPts val="300"/>
              </a:spcBef>
              <a:spcAft>
                <a:spcPts val="0"/>
              </a:spcAft>
              <a:buSzPts val="1020"/>
              <a:buNone/>
              <a:defRPr b="1" sz="1200"/>
            </a:lvl8pPr>
            <a:lvl9pPr indent="-228600" lvl="8" marL="4114800" algn="l">
              <a:lnSpc>
                <a:spcPct val="90000"/>
              </a:lnSpc>
              <a:spcBef>
                <a:spcPts val="300"/>
              </a:spcBef>
              <a:spcAft>
                <a:spcPts val="150"/>
              </a:spcAft>
              <a:buSzPts val="1020"/>
              <a:buNone/>
              <a:defRPr b="1" sz="1200"/>
            </a:lvl9pPr>
          </a:lstStyle>
          <a:p/>
        </p:txBody>
      </p:sp>
      <p:sp>
        <p:nvSpPr>
          <p:cNvPr id="60" name="Google Shape;60;p8"/>
          <p:cNvSpPr txBox="1"/>
          <p:nvPr>
            <p:ph idx="2" type="body"/>
          </p:nvPr>
        </p:nvSpPr>
        <p:spPr>
          <a:xfrm>
            <a:off x="802386" y="2057400"/>
            <a:ext cx="3566160" cy="246888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61" name="Google Shape;61;p8"/>
          <p:cNvSpPr txBox="1"/>
          <p:nvPr>
            <p:ph idx="3" type="body"/>
          </p:nvPr>
        </p:nvSpPr>
        <p:spPr>
          <a:xfrm>
            <a:off x="4773168" y="1536192"/>
            <a:ext cx="3566160" cy="48006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275"/>
              <a:buNone/>
              <a:defRPr b="1" sz="1500">
                <a:solidFill>
                  <a:srgbClr val="9E3611"/>
                </a:solidFill>
              </a:defRPr>
            </a:lvl1pPr>
            <a:lvl2pPr indent="-228600" lvl="1" marL="914400" algn="l">
              <a:lnSpc>
                <a:spcPct val="90000"/>
              </a:lnSpc>
              <a:spcBef>
                <a:spcPts val="300"/>
              </a:spcBef>
              <a:spcAft>
                <a:spcPts val="0"/>
              </a:spcAft>
              <a:buSzPts val="1275"/>
              <a:buNone/>
              <a:defRPr b="1" sz="1500"/>
            </a:lvl2pPr>
            <a:lvl3pPr indent="-228600" lvl="2" marL="1371600" algn="l">
              <a:lnSpc>
                <a:spcPct val="90000"/>
              </a:lnSpc>
              <a:spcBef>
                <a:spcPts val="300"/>
              </a:spcBef>
              <a:spcAft>
                <a:spcPts val="0"/>
              </a:spcAft>
              <a:buSzPts val="1148"/>
              <a:buNone/>
              <a:defRPr b="1" sz="1350"/>
            </a:lvl3pPr>
            <a:lvl4pPr indent="-228600" lvl="3" marL="1828800" algn="l">
              <a:lnSpc>
                <a:spcPct val="90000"/>
              </a:lnSpc>
              <a:spcBef>
                <a:spcPts val="300"/>
              </a:spcBef>
              <a:spcAft>
                <a:spcPts val="0"/>
              </a:spcAft>
              <a:buSzPts val="1020"/>
              <a:buNone/>
              <a:defRPr b="1" sz="1200"/>
            </a:lvl4pPr>
            <a:lvl5pPr indent="-228600" lvl="4" marL="2286000" algn="l">
              <a:lnSpc>
                <a:spcPct val="90000"/>
              </a:lnSpc>
              <a:spcBef>
                <a:spcPts val="300"/>
              </a:spcBef>
              <a:spcAft>
                <a:spcPts val="0"/>
              </a:spcAft>
              <a:buSzPts val="1020"/>
              <a:buNone/>
              <a:defRPr b="1" sz="1200"/>
            </a:lvl5pPr>
            <a:lvl6pPr indent="-228600" lvl="5" marL="2743200" algn="l">
              <a:lnSpc>
                <a:spcPct val="90000"/>
              </a:lnSpc>
              <a:spcBef>
                <a:spcPts val="300"/>
              </a:spcBef>
              <a:spcAft>
                <a:spcPts val="0"/>
              </a:spcAft>
              <a:buSzPts val="1020"/>
              <a:buNone/>
              <a:defRPr b="1" sz="1200"/>
            </a:lvl6pPr>
            <a:lvl7pPr indent="-228600" lvl="6" marL="3200400" algn="l">
              <a:lnSpc>
                <a:spcPct val="90000"/>
              </a:lnSpc>
              <a:spcBef>
                <a:spcPts val="300"/>
              </a:spcBef>
              <a:spcAft>
                <a:spcPts val="0"/>
              </a:spcAft>
              <a:buSzPts val="1020"/>
              <a:buNone/>
              <a:defRPr b="1" sz="1200"/>
            </a:lvl7pPr>
            <a:lvl8pPr indent="-228600" lvl="7" marL="3657600" algn="l">
              <a:lnSpc>
                <a:spcPct val="90000"/>
              </a:lnSpc>
              <a:spcBef>
                <a:spcPts val="300"/>
              </a:spcBef>
              <a:spcAft>
                <a:spcPts val="0"/>
              </a:spcAft>
              <a:buSzPts val="1020"/>
              <a:buNone/>
              <a:defRPr b="1" sz="1200"/>
            </a:lvl8pPr>
            <a:lvl9pPr indent="-228600" lvl="8" marL="4114800" algn="l">
              <a:lnSpc>
                <a:spcPct val="90000"/>
              </a:lnSpc>
              <a:spcBef>
                <a:spcPts val="300"/>
              </a:spcBef>
              <a:spcAft>
                <a:spcPts val="150"/>
              </a:spcAft>
              <a:buSzPts val="1020"/>
              <a:buNone/>
              <a:defRPr b="1" sz="1200"/>
            </a:lvl9pPr>
          </a:lstStyle>
          <a:p/>
        </p:txBody>
      </p:sp>
      <p:sp>
        <p:nvSpPr>
          <p:cNvPr id="62" name="Google Shape;62;p8"/>
          <p:cNvSpPr txBox="1"/>
          <p:nvPr>
            <p:ph idx="4" type="body"/>
          </p:nvPr>
        </p:nvSpPr>
        <p:spPr>
          <a:xfrm>
            <a:off x="4773168" y="2057400"/>
            <a:ext cx="3566160" cy="246888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63" name="Google Shape;63;p8"/>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Rockwell"/>
              <a:buNone/>
              <a:defRPr/>
            </a:lvl1pPr>
            <a:lvl2pPr indent="0" lvl="1" marL="0" algn="r">
              <a:spcBef>
                <a:spcPts val="0"/>
              </a:spcBef>
              <a:spcAft>
                <a:spcPts val="0"/>
              </a:spcAft>
              <a:buClr>
                <a:srgbClr val="FFFFFF"/>
              </a:buClr>
              <a:buSzPts val="1000"/>
              <a:buFont typeface="Rockwell"/>
              <a:buNone/>
              <a:defRPr/>
            </a:lvl2pPr>
            <a:lvl3pPr indent="0" lvl="2" marL="0" algn="r">
              <a:spcBef>
                <a:spcPts val="0"/>
              </a:spcBef>
              <a:spcAft>
                <a:spcPts val="0"/>
              </a:spcAft>
              <a:buClr>
                <a:srgbClr val="FFFFFF"/>
              </a:buClr>
              <a:buSzPts val="1000"/>
              <a:buFont typeface="Rockwell"/>
              <a:buNone/>
              <a:defRPr/>
            </a:lvl3pPr>
            <a:lvl4pPr indent="0" lvl="3" marL="0" algn="r">
              <a:spcBef>
                <a:spcPts val="0"/>
              </a:spcBef>
              <a:spcAft>
                <a:spcPts val="0"/>
              </a:spcAft>
              <a:buClr>
                <a:srgbClr val="FFFFFF"/>
              </a:buClr>
              <a:buSzPts val="1000"/>
              <a:buFont typeface="Rockwell"/>
              <a:buNone/>
              <a:defRPr/>
            </a:lvl4pPr>
            <a:lvl5pPr indent="0" lvl="4" marL="0" algn="r">
              <a:spcBef>
                <a:spcPts val="0"/>
              </a:spcBef>
              <a:spcAft>
                <a:spcPts val="0"/>
              </a:spcAft>
              <a:buClr>
                <a:srgbClr val="FFFFFF"/>
              </a:buClr>
              <a:buSzPts val="1000"/>
              <a:buFont typeface="Rockwell"/>
              <a:buNone/>
              <a:defRPr/>
            </a:lvl5pPr>
            <a:lvl6pPr indent="0" lvl="5" marL="0" algn="r">
              <a:spcBef>
                <a:spcPts val="0"/>
              </a:spcBef>
              <a:spcAft>
                <a:spcPts val="0"/>
              </a:spcAft>
              <a:buClr>
                <a:srgbClr val="FFFFFF"/>
              </a:buClr>
              <a:buSzPts val="1000"/>
              <a:buFont typeface="Rockwell"/>
              <a:buNone/>
              <a:defRPr/>
            </a:lvl6pPr>
            <a:lvl7pPr indent="0" lvl="6" marL="0" algn="r">
              <a:spcBef>
                <a:spcPts val="0"/>
              </a:spcBef>
              <a:spcAft>
                <a:spcPts val="0"/>
              </a:spcAft>
              <a:buClr>
                <a:srgbClr val="FFFFFF"/>
              </a:buClr>
              <a:buSzPts val="1000"/>
              <a:buFont typeface="Rockwell"/>
              <a:buNone/>
              <a:defRPr/>
            </a:lvl7pPr>
            <a:lvl8pPr indent="0" lvl="7" marL="0" algn="r">
              <a:spcBef>
                <a:spcPts val="0"/>
              </a:spcBef>
              <a:spcAft>
                <a:spcPts val="0"/>
              </a:spcAft>
              <a:buClr>
                <a:srgbClr val="FFFFFF"/>
              </a:buClr>
              <a:buSzPts val="1000"/>
              <a:buFont typeface="Rockwell"/>
              <a:buNone/>
              <a:defRPr/>
            </a:lvl8pPr>
            <a:lvl9pPr indent="0" lvl="8" marL="0" algn="r">
              <a:spcBef>
                <a:spcPts val="0"/>
              </a:spcBef>
              <a:spcAft>
                <a:spcPts val="0"/>
              </a:spcAft>
              <a:buClr>
                <a:srgbClr val="FFFFFF"/>
              </a:buClr>
              <a:buSzPts val="1000"/>
              <a:buFont typeface="Rockwell"/>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8"/>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sp>
        <p:nvSpPr>
          <p:cNvPr id="68" name="Google Shape;68;p9"/>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Rockwell"/>
              <a:buNone/>
              <a:defRPr/>
            </a:lvl1pPr>
            <a:lvl2pPr indent="0" lvl="1" marL="0" algn="r">
              <a:spcBef>
                <a:spcPts val="0"/>
              </a:spcBef>
              <a:spcAft>
                <a:spcPts val="0"/>
              </a:spcAft>
              <a:buClr>
                <a:srgbClr val="FFFFFF"/>
              </a:buClr>
              <a:buSzPts val="1000"/>
              <a:buFont typeface="Rockwell"/>
              <a:buNone/>
              <a:defRPr/>
            </a:lvl2pPr>
            <a:lvl3pPr indent="0" lvl="2" marL="0" algn="r">
              <a:spcBef>
                <a:spcPts val="0"/>
              </a:spcBef>
              <a:spcAft>
                <a:spcPts val="0"/>
              </a:spcAft>
              <a:buClr>
                <a:srgbClr val="FFFFFF"/>
              </a:buClr>
              <a:buSzPts val="1000"/>
              <a:buFont typeface="Rockwell"/>
              <a:buNone/>
              <a:defRPr/>
            </a:lvl3pPr>
            <a:lvl4pPr indent="0" lvl="3" marL="0" algn="r">
              <a:spcBef>
                <a:spcPts val="0"/>
              </a:spcBef>
              <a:spcAft>
                <a:spcPts val="0"/>
              </a:spcAft>
              <a:buClr>
                <a:srgbClr val="FFFFFF"/>
              </a:buClr>
              <a:buSzPts val="1000"/>
              <a:buFont typeface="Rockwell"/>
              <a:buNone/>
              <a:defRPr/>
            </a:lvl4pPr>
            <a:lvl5pPr indent="0" lvl="4" marL="0" algn="r">
              <a:spcBef>
                <a:spcPts val="0"/>
              </a:spcBef>
              <a:spcAft>
                <a:spcPts val="0"/>
              </a:spcAft>
              <a:buClr>
                <a:srgbClr val="FFFFFF"/>
              </a:buClr>
              <a:buSzPts val="1000"/>
              <a:buFont typeface="Rockwell"/>
              <a:buNone/>
              <a:defRPr/>
            </a:lvl5pPr>
            <a:lvl6pPr indent="0" lvl="5" marL="0" algn="r">
              <a:spcBef>
                <a:spcPts val="0"/>
              </a:spcBef>
              <a:spcAft>
                <a:spcPts val="0"/>
              </a:spcAft>
              <a:buClr>
                <a:srgbClr val="FFFFFF"/>
              </a:buClr>
              <a:buSzPts val="1000"/>
              <a:buFont typeface="Rockwell"/>
              <a:buNone/>
              <a:defRPr/>
            </a:lvl6pPr>
            <a:lvl7pPr indent="0" lvl="6" marL="0" algn="r">
              <a:spcBef>
                <a:spcPts val="0"/>
              </a:spcBef>
              <a:spcAft>
                <a:spcPts val="0"/>
              </a:spcAft>
              <a:buClr>
                <a:srgbClr val="FFFFFF"/>
              </a:buClr>
              <a:buSzPts val="1000"/>
              <a:buFont typeface="Rockwell"/>
              <a:buNone/>
              <a:defRPr/>
            </a:lvl7pPr>
            <a:lvl8pPr indent="0" lvl="7" marL="0" algn="r">
              <a:spcBef>
                <a:spcPts val="0"/>
              </a:spcBef>
              <a:spcAft>
                <a:spcPts val="0"/>
              </a:spcAft>
              <a:buClr>
                <a:srgbClr val="FFFFFF"/>
              </a:buClr>
              <a:buSzPts val="1000"/>
              <a:buFont typeface="Rockwell"/>
              <a:buNone/>
              <a:defRPr/>
            </a:lvl8pPr>
            <a:lvl9pPr indent="0" lvl="8" marL="0" algn="r">
              <a:spcBef>
                <a:spcPts val="0"/>
              </a:spcBef>
              <a:spcAft>
                <a:spcPts val="0"/>
              </a:spcAft>
              <a:buClr>
                <a:srgbClr val="FFFFFF"/>
              </a:buClr>
              <a:buSzPts val="1000"/>
              <a:buFont typeface="Rockwell"/>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9"/>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0"/>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Rockwell"/>
              <a:buNone/>
              <a:defRPr/>
            </a:lvl1pPr>
            <a:lvl2pPr indent="0" lvl="1" marL="0" algn="r">
              <a:spcBef>
                <a:spcPts val="0"/>
              </a:spcBef>
              <a:spcAft>
                <a:spcPts val="0"/>
              </a:spcAft>
              <a:buClr>
                <a:srgbClr val="FFFFFF"/>
              </a:buClr>
              <a:buSzPts val="1000"/>
              <a:buFont typeface="Rockwell"/>
              <a:buNone/>
              <a:defRPr/>
            </a:lvl2pPr>
            <a:lvl3pPr indent="0" lvl="2" marL="0" algn="r">
              <a:spcBef>
                <a:spcPts val="0"/>
              </a:spcBef>
              <a:spcAft>
                <a:spcPts val="0"/>
              </a:spcAft>
              <a:buClr>
                <a:srgbClr val="FFFFFF"/>
              </a:buClr>
              <a:buSzPts val="1000"/>
              <a:buFont typeface="Rockwell"/>
              <a:buNone/>
              <a:defRPr/>
            </a:lvl3pPr>
            <a:lvl4pPr indent="0" lvl="3" marL="0" algn="r">
              <a:spcBef>
                <a:spcPts val="0"/>
              </a:spcBef>
              <a:spcAft>
                <a:spcPts val="0"/>
              </a:spcAft>
              <a:buClr>
                <a:srgbClr val="FFFFFF"/>
              </a:buClr>
              <a:buSzPts val="1000"/>
              <a:buFont typeface="Rockwell"/>
              <a:buNone/>
              <a:defRPr/>
            </a:lvl4pPr>
            <a:lvl5pPr indent="0" lvl="4" marL="0" algn="r">
              <a:spcBef>
                <a:spcPts val="0"/>
              </a:spcBef>
              <a:spcAft>
                <a:spcPts val="0"/>
              </a:spcAft>
              <a:buClr>
                <a:srgbClr val="FFFFFF"/>
              </a:buClr>
              <a:buSzPts val="1000"/>
              <a:buFont typeface="Rockwell"/>
              <a:buNone/>
              <a:defRPr/>
            </a:lvl5pPr>
            <a:lvl6pPr indent="0" lvl="5" marL="0" algn="r">
              <a:spcBef>
                <a:spcPts val="0"/>
              </a:spcBef>
              <a:spcAft>
                <a:spcPts val="0"/>
              </a:spcAft>
              <a:buClr>
                <a:srgbClr val="FFFFFF"/>
              </a:buClr>
              <a:buSzPts val="1000"/>
              <a:buFont typeface="Rockwell"/>
              <a:buNone/>
              <a:defRPr/>
            </a:lvl6pPr>
            <a:lvl7pPr indent="0" lvl="6" marL="0" algn="r">
              <a:spcBef>
                <a:spcPts val="0"/>
              </a:spcBef>
              <a:spcAft>
                <a:spcPts val="0"/>
              </a:spcAft>
              <a:buClr>
                <a:srgbClr val="FFFFFF"/>
              </a:buClr>
              <a:buSzPts val="1000"/>
              <a:buFont typeface="Rockwell"/>
              <a:buNone/>
              <a:defRPr/>
            </a:lvl7pPr>
            <a:lvl8pPr indent="0" lvl="7" marL="0" algn="r">
              <a:spcBef>
                <a:spcPts val="0"/>
              </a:spcBef>
              <a:spcAft>
                <a:spcPts val="0"/>
              </a:spcAft>
              <a:buClr>
                <a:srgbClr val="FFFFFF"/>
              </a:buClr>
              <a:buSzPts val="1000"/>
              <a:buFont typeface="Rockwell"/>
              <a:buNone/>
              <a:defRPr/>
            </a:lvl8pPr>
            <a:lvl9pPr indent="0" lvl="8" marL="0" algn="r">
              <a:spcBef>
                <a:spcPts val="0"/>
              </a:spcBef>
              <a:spcAft>
                <a:spcPts val="0"/>
              </a:spcAft>
              <a:buClr>
                <a:srgbClr val="FFFFFF"/>
              </a:buClr>
              <a:buSzPts val="10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050"/>
              <a:buFont typeface="Rockwell"/>
              <a:buNone/>
              <a:defRPr b="0" i="0" sz="405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02386" y="1591056"/>
            <a:ext cx="7543800" cy="3038094"/>
          </a:xfrm>
          <a:prstGeom prst="rect">
            <a:avLst/>
          </a:prstGeom>
          <a:noFill/>
          <a:ln>
            <a:noFill/>
          </a:ln>
        </p:spPr>
        <p:txBody>
          <a:bodyPr anchorCtr="0" anchor="t" bIns="45700" lIns="91425" spcFirstLastPara="1" rIns="91425" wrap="square" tIns="45700">
            <a:normAutofit/>
          </a:bodyPr>
          <a:lstStyle>
            <a:lvl1pPr indent="-309562" lvl="0" marL="457200" marR="0" rtl="0" algn="l">
              <a:lnSpc>
                <a:spcPct val="90000"/>
              </a:lnSpc>
              <a:spcBef>
                <a:spcPts val="900"/>
              </a:spcBef>
              <a:spcAft>
                <a:spcPts val="0"/>
              </a:spcAft>
              <a:buClr>
                <a:srgbClr val="9E3611"/>
              </a:buClr>
              <a:buSzPts val="1275"/>
              <a:buFont typeface="Noto Sans Symbols"/>
              <a:buChar char="▪"/>
              <a:defRPr b="0" i="0" sz="1500" u="none" cap="none" strike="noStrike">
                <a:solidFill>
                  <a:schemeClr val="dk1"/>
                </a:solidFill>
                <a:latin typeface="Rockwell"/>
                <a:ea typeface="Rockwell"/>
                <a:cs typeface="Rockwell"/>
                <a:sym typeface="Rockwell"/>
              </a:defRPr>
            </a:lvl1pPr>
            <a:lvl2pPr indent="-301466" lvl="1" marL="914400" marR="0" rtl="0" algn="l">
              <a:lnSpc>
                <a:spcPct val="90000"/>
              </a:lnSpc>
              <a:spcBef>
                <a:spcPts val="300"/>
              </a:spcBef>
              <a:spcAft>
                <a:spcPts val="0"/>
              </a:spcAft>
              <a:buClr>
                <a:srgbClr val="9E3611"/>
              </a:buClr>
              <a:buSzPts val="1148"/>
              <a:buFont typeface="Noto Sans Symbols"/>
              <a:buChar char="▪"/>
              <a:defRPr b="0" i="0" sz="1350" u="none" cap="none" strike="noStrike">
                <a:solidFill>
                  <a:schemeClr val="dk1"/>
                </a:solidFill>
                <a:latin typeface="Rockwell"/>
                <a:ea typeface="Rockwell"/>
                <a:cs typeface="Rockwell"/>
                <a:sym typeface="Rockwell"/>
              </a:defRPr>
            </a:lvl2pPr>
            <a:lvl3pPr indent="-293369" lvl="2" marL="13716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3pPr>
            <a:lvl4pPr indent="-293369" lvl="3" marL="18288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4pPr>
            <a:lvl5pPr indent="-293370" lvl="4" marL="22860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5pPr>
            <a:lvl6pPr indent="-293370" lvl="5" marL="27432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6pPr>
            <a:lvl7pPr indent="-293370" lvl="6" marL="32004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7pPr>
            <a:lvl8pPr indent="-293370" lvl="7" marL="36576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8pPr>
            <a:lvl9pPr indent="-293370" lvl="8" marL="4114800" marR="0" rtl="0" algn="l">
              <a:lnSpc>
                <a:spcPct val="90000"/>
              </a:lnSpc>
              <a:spcBef>
                <a:spcPts val="300"/>
              </a:spcBef>
              <a:spcAft>
                <a:spcPts val="15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1"/>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25"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25"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1"/>
          <p:cNvGrpSpPr/>
          <p:nvPr/>
        </p:nvGrpSpPr>
        <p:grpSpPr>
          <a:xfrm>
            <a:off x="8551294" y="4672261"/>
            <a:ext cx="342900" cy="342900"/>
            <a:chOff x="11361456" y="6195813"/>
            <a:chExt cx="548640" cy="548640"/>
          </a:xfrm>
        </p:grpSpPr>
        <p:sp>
          <p:nvSpPr>
            <p:cNvPr id="11" name="Google Shape;11;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Rockwell"/>
                <a:buNone/>
              </a:pPr>
              <a:r>
                <a:t/>
              </a:r>
              <a:endParaRPr b="1" i="0" sz="1500" u="none" cap="none" strike="noStrike">
                <a:solidFill>
                  <a:srgbClr val="FFFFFF"/>
                </a:solidFill>
                <a:latin typeface="Rockwell"/>
                <a:ea typeface="Rockwell"/>
                <a:cs typeface="Rockwell"/>
                <a:sym typeface="Rockwell"/>
              </a:endParaRPr>
            </a:p>
          </p:txBody>
        </p:sp>
        <p:sp>
          <p:nvSpPr>
            <p:cNvPr id="12" name="Google Shape;12;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0"/>
                <a:buFont typeface="Rockwell"/>
                <a:buNone/>
              </a:pPr>
              <a:r>
                <a:t/>
              </a:r>
              <a:endParaRPr b="0" i="0" sz="1350" u="none" cap="none" strike="noStrike">
                <a:solidFill>
                  <a:srgbClr val="FFFFFF"/>
                </a:solidFill>
                <a:latin typeface="Calibri"/>
                <a:ea typeface="Calibri"/>
                <a:cs typeface="Calibri"/>
                <a:sym typeface="Calibri"/>
              </a:endParaRPr>
            </a:p>
          </p:txBody>
        </p:sp>
      </p:grpSp>
      <p:sp>
        <p:nvSpPr>
          <p:cNvPr id="13" name="Google Shape;13;p1"/>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FFFFF"/>
              </a:buClr>
              <a:buSzPts val="1050"/>
              <a:buFont typeface="Rockwell"/>
              <a:buNone/>
              <a:defRPr b="1" i="0" sz="1050" u="none" cap="none" strike="noStrike">
                <a:solidFill>
                  <a:srgbClr val="FFFFFF"/>
                </a:solidFill>
                <a:latin typeface="Rockwell"/>
                <a:ea typeface="Rockwell"/>
                <a:cs typeface="Rockwell"/>
                <a:sym typeface="Rockwell"/>
              </a:defRPr>
            </a:lvl1pPr>
            <a:lvl2pPr indent="0" lvl="1" marL="0" marR="0" rtl="0" algn="r">
              <a:spcBef>
                <a:spcPts val="0"/>
              </a:spcBef>
              <a:spcAft>
                <a:spcPts val="0"/>
              </a:spcAft>
              <a:buClr>
                <a:srgbClr val="FFFFFF"/>
              </a:buClr>
              <a:buSzPts val="1050"/>
              <a:buFont typeface="Rockwell"/>
              <a:buNone/>
              <a:defRPr b="1" i="0" sz="1050" u="none" cap="none" strike="noStrike">
                <a:solidFill>
                  <a:srgbClr val="FFFFFF"/>
                </a:solidFill>
                <a:latin typeface="Rockwell"/>
                <a:ea typeface="Rockwell"/>
                <a:cs typeface="Rockwell"/>
                <a:sym typeface="Rockwell"/>
              </a:defRPr>
            </a:lvl2pPr>
            <a:lvl3pPr indent="0" lvl="2" marL="0" marR="0" rtl="0" algn="r">
              <a:spcBef>
                <a:spcPts val="0"/>
              </a:spcBef>
              <a:spcAft>
                <a:spcPts val="0"/>
              </a:spcAft>
              <a:buClr>
                <a:srgbClr val="FFFFFF"/>
              </a:buClr>
              <a:buSzPts val="1050"/>
              <a:buFont typeface="Rockwell"/>
              <a:buNone/>
              <a:defRPr b="1" i="0" sz="1050" u="none" cap="none" strike="noStrike">
                <a:solidFill>
                  <a:srgbClr val="FFFFFF"/>
                </a:solidFill>
                <a:latin typeface="Rockwell"/>
                <a:ea typeface="Rockwell"/>
                <a:cs typeface="Rockwell"/>
                <a:sym typeface="Rockwell"/>
              </a:defRPr>
            </a:lvl3pPr>
            <a:lvl4pPr indent="0" lvl="3" marL="0" marR="0" rtl="0" algn="r">
              <a:spcBef>
                <a:spcPts val="0"/>
              </a:spcBef>
              <a:spcAft>
                <a:spcPts val="0"/>
              </a:spcAft>
              <a:buClr>
                <a:srgbClr val="FFFFFF"/>
              </a:buClr>
              <a:buSzPts val="1050"/>
              <a:buFont typeface="Rockwell"/>
              <a:buNone/>
              <a:defRPr b="1" i="0" sz="1050" u="none" cap="none" strike="noStrike">
                <a:solidFill>
                  <a:srgbClr val="FFFFFF"/>
                </a:solidFill>
                <a:latin typeface="Rockwell"/>
                <a:ea typeface="Rockwell"/>
                <a:cs typeface="Rockwell"/>
                <a:sym typeface="Rockwell"/>
              </a:defRPr>
            </a:lvl4pPr>
            <a:lvl5pPr indent="0" lvl="4" marL="0" marR="0" rtl="0" algn="r">
              <a:spcBef>
                <a:spcPts val="0"/>
              </a:spcBef>
              <a:spcAft>
                <a:spcPts val="0"/>
              </a:spcAft>
              <a:buClr>
                <a:srgbClr val="FFFFFF"/>
              </a:buClr>
              <a:buSzPts val="1050"/>
              <a:buFont typeface="Rockwell"/>
              <a:buNone/>
              <a:defRPr b="1" i="0" sz="1050" u="none" cap="none" strike="noStrike">
                <a:solidFill>
                  <a:srgbClr val="FFFFFF"/>
                </a:solidFill>
                <a:latin typeface="Rockwell"/>
                <a:ea typeface="Rockwell"/>
                <a:cs typeface="Rockwell"/>
                <a:sym typeface="Rockwell"/>
              </a:defRPr>
            </a:lvl5pPr>
            <a:lvl6pPr indent="0" lvl="5" marL="0" marR="0" rtl="0" algn="r">
              <a:spcBef>
                <a:spcPts val="0"/>
              </a:spcBef>
              <a:spcAft>
                <a:spcPts val="0"/>
              </a:spcAft>
              <a:buClr>
                <a:srgbClr val="FFFFFF"/>
              </a:buClr>
              <a:buSzPts val="1050"/>
              <a:buFont typeface="Rockwell"/>
              <a:buNone/>
              <a:defRPr b="1" i="0" sz="1050" u="none" cap="none" strike="noStrike">
                <a:solidFill>
                  <a:srgbClr val="FFFFFF"/>
                </a:solidFill>
                <a:latin typeface="Rockwell"/>
                <a:ea typeface="Rockwell"/>
                <a:cs typeface="Rockwell"/>
                <a:sym typeface="Rockwell"/>
              </a:defRPr>
            </a:lvl6pPr>
            <a:lvl7pPr indent="0" lvl="6" marL="0" marR="0" rtl="0" algn="r">
              <a:spcBef>
                <a:spcPts val="0"/>
              </a:spcBef>
              <a:spcAft>
                <a:spcPts val="0"/>
              </a:spcAft>
              <a:buClr>
                <a:srgbClr val="FFFFFF"/>
              </a:buClr>
              <a:buSzPts val="1050"/>
              <a:buFont typeface="Rockwell"/>
              <a:buNone/>
              <a:defRPr b="1" i="0" sz="1050" u="none" cap="none" strike="noStrike">
                <a:solidFill>
                  <a:srgbClr val="FFFFFF"/>
                </a:solidFill>
                <a:latin typeface="Rockwell"/>
                <a:ea typeface="Rockwell"/>
                <a:cs typeface="Rockwell"/>
                <a:sym typeface="Rockwell"/>
              </a:defRPr>
            </a:lvl7pPr>
            <a:lvl8pPr indent="0" lvl="7" marL="0" marR="0" rtl="0" algn="r">
              <a:spcBef>
                <a:spcPts val="0"/>
              </a:spcBef>
              <a:spcAft>
                <a:spcPts val="0"/>
              </a:spcAft>
              <a:buClr>
                <a:srgbClr val="FFFFFF"/>
              </a:buClr>
              <a:buSzPts val="1050"/>
              <a:buFont typeface="Rockwell"/>
              <a:buNone/>
              <a:defRPr b="1" i="0" sz="1050" u="none" cap="none" strike="noStrike">
                <a:solidFill>
                  <a:srgbClr val="FFFFFF"/>
                </a:solidFill>
                <a:latin typeface="Rockwell"/>
                <a:ea typeface="Rockwell"/>
                <a:cs typeface="Rockwell"/>
                <a:sym typeface="Rockwell"/>
              </a:defRPr>
            </a:lvl8pPr>
            <a:lvl9pPr indent="0" lvl="8" marL="0" marR="0" rtl="0" algn="r">
              <a:spcBef>
                <a:spcPts val="0"/>
              </a:spcBef>
              <a:spcAft>
                <a:spcPts val="0"/>
              </a:spcAft>
              <a:buClr>
                <a:srgbClr val="FFFFFF"/>
              </a:buClr>
              <a:buSzPts val="1050"/>
              <a:buFont typeface="Rockwell"/>
              <a:buNone/>
              <a:defRPr b="1" i="0" sz="105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15"/>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050"/>
              <a:buFont typeface="Rockwell"/>
              <a:buNone/>
              <a:defRPr b="0" i="0" sz="405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1" name="Google Shape;111;p15"/>
          <p:cNvSpPr txBox="1"/>
          <p:nvPr>
            <p:ph idx="1" type="body"/>
          </p:nvPr>
        </p:nvSpPr>
        <p:spPr>
          <a:xfrm>
            <a:off x="802386" y="1591056"/>
            <a:ext cx="7543800" cy="3038094"/>
          </a:xfrm>
          <a:prstGeom prst="rect">
            <a:avLst/>
          </a:prstGeom>
          <a:noFill/>
          <a:ln>
            <a:noFill/>
          </a:ln>
        </p:spPr>
        <p:txBody>
          <a:bodyPr anchorCtr="0" anchor="t" bIns="45700" lIns="91425" spcFirstLastPara="1" rIns="91425" wrap="square" tIns="45700">
            <a:normAutofit/>
          </a:bodyPr>
          <a:lstStyle>
            <a:lvl1pPr indent="-309562" lvl="0" marL="457200" marR="0" rtl="0" algn="l">
              <a:lnSpc>
                <a:spcPct val="90000"/>
              </a:lnSpc>
              <a:spcBef>
                <a:spcPts val="900"/>
              </a:spcBef>
              <a:spcAft>
                <a:spcPts val="0"/>
              </a:spcAft>
              <a:buClr>
                <a:srgbClr val="9E3611"/>
              </a:buClr>
              <a:buSzPts val="1275"/>
              <a:buFont typeface="Noto Sans Symbols"/>
              <a:buChar char="▪"/>
              <a:defRPr b="0" i="0" sz="1500" u="none" cap="none" strike="noStrike">
                <a:solidFill>
                  <a:schemeClr val="lt1"/>
                </a:solidFill>
                <a:latin typeface="Rockwell"/>
                <a:ea typeface="Rockwell"/>
                <a:cs typeface="Rockwell"/>
                <a:sym typeface="Rockwell"/>
              </a:defRPr>
            </a:lvl1pPr>
            <a:lvl2pPr indent="-301466" lvl="1" marL="914400" marR="0" rtl="0" algn="l">
              <a:lnSpc>
                <a:spcPct val="90000"/>
              </a:lnSpc>
              <a:spcBef>
                <a:spcPts val="300"/>
              </a:spcBef>
              <a:spcAft>
                <a:spcPts val="0"/>
              </a:spcAft>
              <a:buClr>
                <a:srgbClr val="9E3611"/>
              </a:buClr>
              <a:buSzPts val="1148"/>
              <a:buFont typeface="Noto Sans Symbols"/>
              <a:buChar char="▪"/>
              <a:defRPr b="0" i="0" sz="1350" u="none" cap="none" strike="noStrike">
                <a:solidFill>
                  <a:schemeClr val="lt1"/>
                </a:solidFill>
                <a:latin typeface="Rockwell"/>
                <a:ea typeface="Rockwell"/>
                <a:cs typeface="Rockwell"/>
                <a:sym typeface="Rockwell"/>
              </a:defRPr>
            </a:lvl2pPr>
            <a:lvl3pPr indent="-293369" lvl="2" marL="13716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lt1"/>
                </a:solidFill>
                <a:latin typeface="Rockwell"/>
                <a:ea typeface="Rockwell"/>
                <a:cs typeface="Rockwell"/>
                <a:sym typeface="Rockwell"/>
              </a:defRPr>
            </a:lvl3pPr>
            <a:lvl4pPr indent="-293369" lvl="3" marL="18288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lt1"/>
                </a:solidFill>
                <a:latin typeface="Rockwell"/>
                <a:ea typeface="Rockwell"/>
                <a:cs typeface="Rockwell"/>
                <a:sym typeface="Rockwell"/>
              </a:defRPr>
            </a:lvl4pPr>
            <a:lvl5pPr indent="-293370" lvl="4" marL="22860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lt1"/>
                </a:solidFill>
                <a:latin typeface="Rockwell"/>
                <a:ea typeface="Rockwell"/>
                <a:cs typeface="Rockwell"/>
                <a:sym typeface="Rockwell"/>
              </a:defRPr>
            </a:lvl5pPr>
            <a:lvl6pPr indent="-293370" lvl="5" marL="27432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lt1"/>
                </a:solidFill>
                <a:latin typeface="Rockwell"/>
                <a:ea typeface="Rockwell"/>
                <a:cs typeface="Rockwell"/>
                <a:sym typeface="Rockwell"/>
              </a:defRPr>
            </a:lvl6pPr>
            <a:lvl7pPr indent="-293370" lvl="6" marL="32004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lt1"/>
                </a:solidFill>
                <a:latin typeface="Rockwell"/>
                <a:ea typeface="Rockwell"/>
                <a:cs typeface="Rockwell"/>
                <a:sym typeface="Rockwell"/>
              </a:defRPr>
            </a:lvl7pPr>
            <a:lvl8pPr indent="-293370" lvl="7" marL="36576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lt1"/>
                </a:solidFill>
                <a:latin typeface="Rockwell"/>
                <a:ea typeface="Rockwell"/>
                <a:cs typeface="Rockwell"/>
                <a:sym typeface="Rockwell"/>
              </a:defRPr>
            </a:lvl8pPr>
            <a:lvl9pPr indent="-293370" lvl="8" marL="4114800" marR="0" rtl="0" algn="l">
              <a:lnSpc>
                <a:spcPct val="90000"/>
              </a:lnSpc>
              <a:spcBef>
                <a:spcPts val="300"/>
              </a:spcBef>
              <a:spcAft>
                <a:spcPts val="150"/>
              </a:spcAft>
              <a:buClr>
                <a:srgbClr val="9E3611"/>
              </a:buClr>
              <a:buSzPts val="1020"/>
              <a:buFont typeface="Noto Sans Symbols"/>
              <a:buChar char="▪"/>
              <a:defRPr b="0" i="0" sz="1200" u="none" cap="none" strike="noStrike">
                <a:solidFill>
                  <a:schemeClr val="lt1"/>
                </a:solidFill>
                <a:latin typeface="Rockwell"/>
                <a:ea typeface="Rockwell"/>
                <a:cs typeface="Rockwell"/>
                <a:sym typeface="Rockwell"/>
              </a:defRPr>
            </a:lvl9pPr>
          </a:lstStyle>
          <a:p/>
        </p:txBody>
      </p:sp>
      <p:sp>
        <p:nvSpPr>
          <p:cNvPr id="112" name="Google Shape;112;p15"/>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825">
                <a:solidFill>
                  <a:schemeClr val="lt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13" name="Google Shape;113;p15"/>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825">
                <a:solidFill>
                  <a:schemeClr val="lt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grpSp>
        <p:nvGrpSpPr>
          <p:cNvPr id="114" name="Google Shape;114;p15"/>
          <p:cNvGrpSpPr/>
          <p:nvPr/>
        </p:nvGrpSpPr>
        <p:grpSpPr>
          <a:xfrm>
            <a:off x="8551294" y="4672261"/>
            <a:ext cx="342900" cy="342900"/>
            <a:chOff x="11361456" y="6195813"/>
            <a:chExt cx="548640" cy="548640"/>
          </a:xfrm>
        </p:grpSpPr>
        <p:sp>
          <p:nvSpPr>
            <p:cNvPr id="115" name="Google Shape;115;p15"/>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Rockwell"/>
                <a:buNone/>
              </a:pPr>
              <a:r>
                <a:t/>
              </a:r>
              <a:endParaRPr b="1" i="0" sz="1500" u="none" cap="none" strike="noStrike">
                <a:solidFill>
                  <a:srgbClr val="FFFFFF"/>
                </a:solidFill>
                <a:latin typeface="Rockwell"/>
                <a:ea typeface="Rockwell"/>
                <a:cs typeface="Rockwell"/>
                <a:sym typeface="Rockwell"/>
              </a:endParaRPr>
            </a:p>
          </p:txBody>
        </p:sp>
        <p:sp>
          <p:nvSpPr>
            <p:cNvPr id="116" name="Google Shape;116;p15"/>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Rockwell"/>
                <a:buNone/>
              </a:pPr>
              <a:r>
                <a:t/>
              </a:r>
              <a:endParaRPr b="0" i="0" sz="1350" u="none" cap="none" strike="noStrike">
                <a:solidFill>
                  <a:srgbClr val="FFFFFF"/>
                </a:solidFill>
                <a:latin typeface="Calibri"/>
                <a:ea typeface="Calibri"/>
                <a:cs typeface="Calibri"/>
                <a:sym typeface="Calibri"/>
              </a:endParaRPr>
            </a:p>
          </p:txBody>
        </p:sp>
      </p:grpSp>
      <p:sp>
        <p:nvSpPr>
          <p:cNvPr id="117" name="Google Shape;117;p15"/>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FFFFF"/>
              </a:buClr>
              <a:buSzPts val="1050"/>
              <a:buFont typeface="Rockwell"/>
              <a:buNone/>
              <a:defRPr b="1" sz="1050" u="none">
                <a:solidFill>
                  <a:srgbClr val="FFFFFF"/>
                </a:solidFill>
                <a:latin typeface="Rockwell"/>
                <a:ea typeface="Rockwell"/>
                <a:cs typeface="Rockwell"/>
                <a:sym typeface="Rockwell"/>
              </a:defRPr>
            </a:lvl1pPr>
            <a:lvl2pPr indent="0" lvl="1" marL="0" marR="0" rtl="0" algn="r">
              <a:spcBef>
                <a:spcPts val="0"/>
              </a:spcBef>
              <a:spcAft>
                <a:spcPts val="0"/>
              </a:spcAft>
              <a:buClr>
                <a:srgbClr val="FFFFFF"/>
              </a:buClr>
              <a:buSzPts val="1050"/>
              <a:buFont typeface="Rockwell"/>
              <a:buNone/>
              <a:defRPr b="1" sz="1050" u="none">
                <a:solidFill>
                  <a:srgbClr val="FFFFFF"/>
                </a:solidFill>
                <a:latin typeface="Rockwell"/>
                <a:ea typeface="Rockwell"/>
                <a:cs typeface="Rockwell"/>
                <a:sym typeface="Rockwell"/>
              </a:defRPr>
            </a:lvl2pPr>
            <a:lvl3pPr indent="0" lvl="2" marL="0" marR="0" rtl="0" algn="r">
              <a:spcBef>
                <a:spcPts val="0"/>
              </a:spcBef>
              <a:spcAft>
                <a:spcPts val="0"/>
              </a:spcAft>
              <a:buClr>
                <a:srgbClr val="FFFFFF"/>
              </a:buClr>
              <a:buSzPts val="1050"/>
              <a:buFont typeface="Rockwell"/>
              <a:buNone/>
              <a:defRPr b="1" sz="1050" u="none">
                <a:solidFill>
                  <a:srgbClr val="FFFFFF"/>
                </a:solidFill>
                <a:latin typeface="Rockwell"/>
                <a:ea typeface="Rockwell"/>
                <a:cs typeface="Rockwell"/>
                <a:sym typeface="Rockwell"/>
              </a:defRPr>
            </a:lvl3pPr>
            <a:lvl4pPr indent="0" lvl="3" marL="0" marR="0" rtl="0" algn="r">
              <a:spcBef>
                <a:spcPts val="0"/>
              </a:spcBef>
              <a:spcAft>
                <a:spcPts val="0"/>
              </a:spcAft>
              <a:buClr>
                <a:srgbClr val="FFFFFF"/>
              </a:buClr>
              <a:buSzPts val="1050"/>
              <a:buFont typeface="Rockwell"/>
              <a:buNone/>
              <a:defRPr b="1" sz="1050" u="none">
                <a:solidFill>
                  <a:srgbClr val="FFFFFF"/>
                </a:solidFill>
                <a:latin typeface="Rockwell"/>
                <a:ea typeface="Rockwell"/>
                <a:cs typeface="Rockwell"/>
                <a:sym typeface="Rockwell"/>
              </a:defRPr>
            </a:lvl4pPr>
            <a:lvl5pPr indent="0" lvl="4" marL="0" marR="0" rtl="0" algn="r">
              <a:spcBef>
                <a:spcPts val="0"/>
              </a:spcBef>
              <a:spcAft>
                <a:spcPts val="0"/>
              </a:spcAft>
              <a:buClr>
                <a:srgbClr val="FFFFFF"/>
              </a:buClr>
              <a:buSzPts val="1050"/>
              <a:buFont typeface="Rockwell"/>
              <a:buNone/>
              <a:defRPr b="1" sz="1050" u="none">
                <a:solidFill>
                  <a:srgbClr val="FFFFFF"/>
                </a:solidFill>
                <a:latin typeface="Rockwell"/>
                <a:ea typeface="Rockwell"/>
                <a:cs typeface="Rockwell"/>
                <a:sym typeface="Rockwell"/>
              </a:defRPr>
            </a:lvl5pPr>
            <a:lvl6pPr indent="0" lvl="5" marL="0" marR="0" rtl="0" algn="r">
              <a:spcBef>
                <a:spcPts val="0"/>
              </a:spcBef>
              <a:spcAft>
                <a:spcPts val="0"/>
              </a:spcAft>
              <a:buClr>
                <a:srgbClr val="FFFFFF"/>
              </a:buClr>
              <a:buSzPts val="1050"/>
              <a:buFont typeface="Rockwell"/>
              <a:buNone/>
              <a:defRPr b="1" sz="1050" u="none">
                <a:solidFill>
                  <a:srgbClr val="FFFFFF"/>
                </a:solidFill>
                <a:latin typeface="Rockwell"/>
                <a:ea typeface="Rockwell"/>
                <a:cs typeface="Rockwell"/>
                <a:sym typeface="Rockwell"/>
              </a:defRPr>
            </a:lvl6pPr>
            <a:lvl7pPr indent="0" lvl="6" marL="0" marR="0" rtl="0" algn="r">
              <a:spcBef>
                <a:spcPts val="0"/>
              </a:spcBef>
              <a:spcAft>
                <a:spcPts val="0"/>
              </a:spcAft>
              <a:buClr>
                <a:srgbClr val="FFFFFF"/>
              </a:buClr>
              <a:buSzPts val="1050"/>
              <a:buFont typeface="Rockwell"/>
              <a:buNone/>
              <a:defRPr b="1" sz="1050" u="none">
                <a:solidFill>
                  <a:srgbClr val="FFFFFF"/>
                </a:solidFill>
                <a:latin typeface="Rockwell"/>
                <a:ea typeface="Rockwell"/>
                <a:cs typeface="Rockwell"/>
                <a:sym typeface="Rockwell"/>
              </a:defRPr>
            </a:lvl7pPr>
            <a:lvl8pPr indent="0" lvl="7" marL="0" marR="0" rtl="0" algn="r">
              <a:spcBef>
                <a:spcPts val="0"/>
              </a:spcBef>
              <a:spcAft>
                <a:spcPts val="0"/>
              </a:spcAft>
              <a:buClr>
                <a:srgbClr val="FFFFFF"/>
              </a:buClr>
              <a:buSzPts val="1050"/>
              <a:buFont typeface="Rockwell"/>
              <a:buNone/>
              <a:defRPr b="1" sz="1050" u="none">
                <a:solidFill>
                  <a:srgbClr val="FFFFFF"/>
                </a:solidFill>
                <a:latin typeface="Rockwell"/>
                <a:ea typeface="Rockwell"/>
                <a:cs typeface="Rockwell"/>
                <a:sym typeface="Rockwell"/>
              </a:defRPr>
            </a:lvl8pPr>
            <a:lvl9pPr indent="0" lvl="8" marL="0" marR="0" rtl="0" algn="r">
              <a:spcBef>
                <a:spcPts val="0"/>
              </a:spcBef>
              <a:spcAft>
                <a:spcPts val="0"/>
              </a:spcAft>
              <a:buClr>
                <a:srgbClr val="FFFFFF"/>
              </a:buClr>
              <a:buSzPts val="1050"/>
              <a:buFont typeface="Rockwell"/>
              <a:buNone/>
              <a:defRPr b="1" sz="1050" u="non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3.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39.png"/><Relationship Id="rId6"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7.png"/><Relationship Id="rId6" Type="http://schemas.openxmlformats.org/officeDocument/2006/relationships/image" Target="../media/image34.png"/><Relationship Id="rId7"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22.png"/><Relationship Id="rId7" Type="http://schemas.openxmlformats.org/officeDocument/2006/relationships/image" Target="../media/image19.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13.png"/><Relationship Id="rId6"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17"/>
          <p:cNvSpPr txBox="1"/>
          <p:nvPr>
            <p:ph type="title"/>
          </p:nvPr>
        </p:nvSpPr>
        <p:spPr>
          <a:xfrm>
            <a:off x="2272336" y="662124"/>
            <a:ext cx="7543800" cy="120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5400"/>
              <a:buFont typeface="Rockwell"/>
              <a:buNone/>
            </a:pPr>
            <a:r>
              <a:rPr i="1" lang="en-US" sz="4200" u="sng">
                <a:solidFill>
                  <a:schemeClr val="lt1"/>
                </a:solidFill>
              </a:rPr>
              <a:t>Py.Smith UM </a:t>
            </a:r>
            <a:endParaRPr i="1" sz="4200" u="sng">
              <a:solidFill>
                <a:schemeClr val="lt1"/>
              </a:solidFill>
            </a:endParaRPr>
          </a:p>
          <a:p>
            <a:pPr indent="0" lvl="0" marL="0" rtl="0" algn="ctr">
              <a:spcBef>
                <a:spcPts val="0"/>
              </a:spcBef>
              <a:spcAft>
                <a:spcPts val="0"/>
              </a:spcAft>
              <a:buSzPts val="5400"/>
              <a:buFont typeface="Rockwell"/>
              <a:buNone/>
            </a:pPr>
            <a:r>
              <a:rPr i="1" lang="en-US" sz="4200" u="sng">
                <a:solidFill>
                  <a:schemeClr val="lt1"/>
                </a:solidFill>
              </a:rPr>
              <a:t>ALUMNI ASSOCIATION</a:t>
            </a:r>
            <a:endParaRPr i="1" sz="4200" u="sng">
              <a:solidFill>
                <a:schemeClr val="lt1"/>
              </a:solidFill>
            </a:endParaRPr>
          </a:p>
        </p:txBody>
      </p:sp>
      <p:sp>
        <p:nvSpPr>
          <p:cNvPr id="127" name="Google Shape;127;p17"/>
          <p:cNvSpPr txBox="1"/>
          <p:nvPr>
            <p:ph idx="4294967295" type="subTitle"/>
          </p:nvPr>
        </p:nvSpPr>
        <p:spPr>
          <a:xfrm>
            <a:off x="4899550" y="2195750"/>
            <a:ext cx="2033400" cy="632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SzPts val="1700"/>
              <a:buNone/>
            </a:pPr>
            <a:r>
              <a:rPr b="1" lang="en-US" sz="2000" u="sng">
                <a:solidFill>
                  <a:schemeClr val="lt1"/>
                </a:solidFill>
              </a:rPr>
              <a:t>Group 2</a:t>
            </a:r>
            <a:endParaRPr b="1" sz="2000" u="sng">
              <a:solidFill>
                <a:schemeClr val="lt1"/>
              </a:solidFill>
            </a:endParaRPr>
          </a:p>
        </p:txBody>
      </p:sp>
      <p:sp>
        <p:nvSpPr>
          <p:cNvPr id="128" name="Google Shape;128;p17"/>
          <p:cNvSpPr txBox="1"/>
          <p:nvPr/>
        </p:nvSpPr>
        <p:spPr>
          <a:xfrm>
            <a:off x="4125950" y="3910725"/>
            <a:ext cx="3675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Rockwell"/>
                <a:ea typeface="Rockwell"/>
                <a:cs typeface="Rockwell"/>
                <a:sym typeface="Rockwell"/>
              </a:rPr>
              <a:t>Prince Nwankwoala, Liangrui Lu, Jiashu Wang, Nicholas Claud</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Filtering</a:t>
            </a:r>
            <a:endParaRPr/>
          </a:p>
        </p:txBody>
      </p:sp>
      <p:sp>
        <p:nvSpPr>
          <p:cNvPr id="242" name="Google Shape;242;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2000"/>
              <a:t>Events that had little participants provide </a:t>
            </a:r>
            <a:r>
              <a:rPr b="1" lang="en-US" sz="4000"/>
              <a:t>huge</a:t>
            </a:r>
            <a:r>
              <a:rPr lang="en-US" sz="2000"/>
              <a:t> negative impact on both PFTA and PMP.</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Filter </a:t>
            </a:r>
            <a:r>
              <a:rPr lang="en-US" sz="2000"/>
              <a:t>standard:</a:t>
            </a:r>
            <a:endParaRPr sz="2000"/>
          </a:p>
          <a:p>
            <a:pPr indent="-355600" lvl="1" marL="914400" rtl="0" algn="l">
              <a:spcBef>
                <a:spcPts val="0"/>
              </a:spcBef>
              <a:spcAft>
                <a:spcPts val="0"/>
              </a:spcAft>
              <a:buSzPts val="2000"/>
              <a:buChar char="○"/>
            </a:pPr>
            <a:r>
              <a:rPr lang="en-US" sz="2000"/>
              <a:t>Participant &lt;= 5.</a:t>
            </a:r>
            <a:endParaRPr sz="2000"/>
          </a:p>
          <a:p>
            <a:pPr indent="-355600" lvl="1" marL="914400" rtl="0" algn="l">
              <a:spcBef>
                <a:spcPts val="0"/>
              </a:spcBef>
              <a:spcAft>
                <a:spcPts val="0"/>
              </a:spcAft>
              <a:buSzPts val="2000"/>
              <a:buChar char="○"/>
            </a:pPr>
            <a:r>
              <a:rPr lang="en-US" sz="2000"/>
              <a:t>Just hold once.</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Filter Result: 622 -&gt; 596</a:t>
            </a:r>
            <a:endParaRPr sz="2000"/>
          </a:p>
          <a:p>
            <a:pPr indent="0" lvl="0" marL="0" rtl="0" algn="l">
              <a:spcBef>
                <a:spcPts val="0"/>
              </a:spcBef>
              <a:spcAft>
                <a:spcPts val="0"/>
              </a:spcAft>
              <a:buNone/>
            </a:pPr>
            <a:r>
              <a:rPr lang="en-US" sz="2000"/>
              <a:t> </a:t>
            </a:r>
            <a:endParaRPr sz="2000"/>
          </a:p>
          <a:p>
            <a:pPr indent="0" lvl="0" marL="0" rtl="0" algn="l">
              <a:spcBef>
                <a:spcPts val="0"/>
              </a:spcBef>
              <a:spcAft>
                <a:spcPts val="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nvSpPr>
        <p:spPr>
          <a:xfrm>
            <a:off x="82975" y="290350"/>
            <a:ext cx="3885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latin typeface="Rockwell"/>
                <a:ea typeface="Rockwell"/>
                <a:cs typeface="Rockwell"/>
                <a:sym typeface="Rockwell"/>
              </a:rPr>
              <a:t>Label Encoder</a:t>
            </a:r>
            <a:endParaRPr sz="2900">
              <a:latin typeface="Rockwell"/>
              <a:ea typeface="Rockwell"/>
              <a:cs typeface="Rockwell"/>
              <a:sym typeface="Rockwell"/>
            </a:endParaRPr>
          </a:p>
        </p:txBody>
      </p:sp>
      <p:pic>
        <p:nvPicPr>
          <p:cNvPr id="248" name="Google Shape;248;p27"/>
          <p:cNvPicPr preferRelativeResize="0"/>
          <p:nvPr/>
        </p:nvPicPr>
        <p:blipFill>
          <a:blip r:embed="rId3">
            <a:alphaModFix/>
          </a:blip>
          <a:stretch>
            <a:fillRect/>
          </a:stretch>
        </p:blipFill>
        <p:spPr>
          <a:xfrm>
            <a:off x="152400" y="921550"/>
            <a:ext cx="7949551" cy="4069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28"/>
          <p:cNvPicPr preferRelativeResize="0"/>
          <p:nvPr/>
        </p:nvPicPr>
        <p:blipFill>
          <a:blip r:embed="rId3">
            <a:alphaModFix/>
          </a:blip>
          <a:stretch>
            <a:fillRect/>
          </a:stretch>
        </p:blipFill>
        <p:spPr>
          <a:xfrm>
            <a:off x="3498525" y="256125"/>
            <a:ext cx="5585852" cy="4838700"/>
          </a:xfrm>
          <a:prstGeom prst="rect">
            <a:avLst/>
          </a:prstGeom>
          <a:noFill/>
          <a:ln>
            <a:noFill/>
          </a:ln>
        </p:spPr>
      </p:pic>
      <p:sp>
        <p:nvSpPr>
          <p:cNvPr id="254" name="Google Shape;254;p28"/>
          <p:cNvSpPr txBox="1"/>
          <p:nvPr/>
        </p:nvSpPr>
        <p:spPr>
          <a:xfrm>
            <a:off x="82975" y="290350"/>
            <a:ext cx="3885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latin typeface="Rockwell"/>
                <a:ea typeface="Rockwell"/>
                <a:cs typeface="Rockwell"/>
                <a:sym typeface="Rockwell"/>
              </a:rPr>
              <a:t>Correlation Matrix</a:t>
            </a:r>
            <a:endParaRPr sz="2900">
              <a:latin typeface="Rockwell"/>
              <a:ea typeface="Rockwell"/>
              <a:cs typeface="Rockwell"/>
              <a:sym typeface="Rockwell"/>
            </a:endParaRPr>
          </a:p>
        </p:txBody>
      </p:sp>
      <p:sp>
        <p:nvSpPr>
          <p:cNvPr id="255" name="Google Shape;255;p28"/>
          <p:cNvSpPr txBox="1"/>
          <p:nvPr/>
        </p:nvSpPr>
        <p:spPr>
          <a:xfrm>
            <a:off x="235050" y="1092300"/>
            <a:ext cx="3304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Rockwell"/>
                <a:ea typeface="Rockwell"/>
                <a:cs typeface="Rockwell"/>
                <a:sym typeface="Rockwell"/>
              </a:rPr>
              <a:t>FTA(First time attendees):</a:t>
            </a:r>
            <a:endParaRPr>
              <a:solidFill>
                <a:srgbClr val="FF0000"/>
              </a:solidFill>
              <a:latin typeface="Rockwell"/>
              <a:ea typeface="Rockwell"/>
              <a:cs typeface="Rockwell"/>
              <a:sym typeface="Rockwell"/>
            </a:endParaRPr>
          </a:p>
          <a:p>
            <a:pPr indent="0" lvl="0" marL="0" rtl="0" algn="l">
              <a:spcBef>
                <a:spcPts val="0"/>
              </a:spcBef>
              <a:spcAft>
                <a:spcPts val="0"/>
              </a:spcAft>
              <a:buNone/>
            </a:pPr>
            <a:r>
              <a:rPr lang="en-US">
                <a:latin typeface="Rockwell"/>
                <a:ea typeface="Rockwell"/>
                <a:cs typeface="Rockwell"/>
                <a:sym typeface="Rockwell"/>
              </a:rPr>
              <a:t>Positive linear relationship with MP(Major prospects)</a:t>
            </a:r>
            <a:endParaRPr>
              <a:latin typeface="Rockwell"/>
              <a:ea typeface="Rockwell"/>
              <a:cs typeface="Rockwell"/>
              <a:sym typeface="Rockwell"/>
            </a:endParaRPr>
          </a:p>
          <a:p>
            <a:pPr indent="0" lvl="0" marL="0" rtl="0" algn="l">
              <a:spcBef>
                <a:spcPts val="0"/>
              </a:spcBef>
              <a:spcAft>
                <a:spcPts val="0"/>
              </a:spcAft>
              <a:buNone/>
            </a:pPr>
            <a:r>
              <a:t/>
            </a:r>
            <a:endParaRPr>
              <a:latin typeface="Rockwell"/>
              <a:ea typeface="Rockwell"/>
              <a:cs typeface="Rockwell"/>
              <a:sym typeface="Rockwell"/>
            </a:endParaRPr>
          </a:p>
          <a:p>
            <a:pPr indent="0" lvl="0" marL="0" rtl="0" algn="l">
              <a:spcBef>
                <a:spcPts val="0"/>
              </a:spcBef>
              <a:spcAft>
                <a:spcPts val="0"/>
              </a:spcAft>
              <a:buNone/>
            </a:pPr>
            <a:r>
              <a:rPr lang="en-US">
                <a:latin typeface="Rockwell"/>
                <a:ea typeface="Rockwell"/>
                <a:cs typeface="Rockwell"/>
                <a:sym typeface="Rockwell"/>
              </a:rPr>
              <a:t>Maybe the more attractive an event is, the more likely to attract new man and more alumni to donate.</a:t>
            </a:r>
            <a:endParaRPr>
              <a:latin typeface="Rockwell"/>
              <a:ea typeface="Rockwell"/>
              <a:cs typeface="Rockwell"/>
              <a:sym typeface="Rockwell"/>
            </a:endParaRPr>
          </a:p>
        </p:txBody>
      </p:sp>
      <p:sp>
        <p:nvSpPr>
          <p:cNvPr id="256" name="Google Shape;256;p28"/>
          <p:cNvSpPr/>
          <p:nvPr/>
        </p:nvSpPr>
        <p:spPr>
          <a:xfrm>
            <a:off x="5738050" y="3484300"/>
            <a:ext cx="387000" cy="290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300">
              <a:solidFill>
                <a:srgbClr val="FF0000"/>
              </a:solidFill>
            </a:endParaRPr>
          </a:p>
        </p:txBody>
      </p:sp>
      <p:sp>
        <p:nvSpPr>
          <p:cNvPr id="257" name="Google Shape;257;p28"/>
          <p:cNvSpPr/>
          <p:nvPr/>
        </p:nvSpPr>
        <p:spPr>
          <a:xfrm>
            <a:off x="6940950" y="2530275"/>
            <a:ext cx="387000" cy="2904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txBox="1"/>
          <p:nvPr/>
        </p:nvSpPr>
        <p:spPr>
          <a:xfrm>
            <a:off x="276525" y="3152475"/>
            <a:ext cx="3222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FF"/>
                </a:solidFill>
                <a:latin typeface="Rockwell"/>
                <a:ea typeface="Rockwell"/>
                <a:cs typeface="Rockwell"/>
                <a:sym typeface="Rockwell"/>
              </a:rPr>
              <a:t>PMP(Percentage Major Prospect)</a:t>
            </a:r>
            <a:r>
              <a:rPr lang="en-US">
                <a:latin typeface="Rockwell"/>
                <a:ea typeface="Rockwell"/>
                <a:cs typeface="Rockwell"/>
                <a:sym typeface="Rockwell"/>
              </a:rPr>
              <a:t>: quite large positive linear relationship with AA(Average Age)</a:t>
            </a:r>
            <a:endParaRPr>
              <a:latin typeface="Rockwell"/>
              <a:ea typeface="Rockwell"/>
              <a:cs typeface="Rockwell"/>
              <a:sym typeface="Rockwell"/>
            </a:endParaRPr>
          </a:p>
          <a:p>
            <a:pPr indent="0" lvl="0" marL="0" rtl="0" algn="l">
              <a:spcBef>
                <a:spcPts val="0"/>
              </a:spcBef>
              <a:spcAft>
                <a:spcPts val="0"/>
              </a:spcAft>
              <a:buNone/>
            </a:pPr>
            <a:r>
              <a:t/>
            </a:r>
            <a:endParaRPr>
              <a:latin typeface="Rockwell"/>
              <a:ea typeface="Rockwell"/>
              <a:cs typeface="Rockwell"/>
              <a:sym typeface="Rockwell"/>
            </a:endParaRPr>
          </a:p>
          <a:p>
            <a:pPr indent="0" lvl="0" marL="0" rtl="0" algn="l">
              <a:spcBef>
                <a:spcPts val="0"/>
              </a:spcBef>
              <a:spcAft>
                <a:spcPts val="0"/>
              </a:spcAft>
              <a:buNone/>
            </a:pPr>
            <a:r>
              <a:rPr lang="en-US">
                <a:latin typeface="Rockwell"/>
                <a:ea typeface="Rockwell"/>
                <a:cs typeface="Rockwell"/>
                <a:sym typeface="Rockwell"/>
              </a:rPr>
              <a:t>Maybe elder alumni have more money and willingness to make a donation.</a:t>
            </a:r>
            <a:endParaRPr>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9"/>
          <p:cNvPicPr preferRelativeResize="0"/>
          <p:nvPr/>
        </p:nvPicPr>
        <p:blipFill>
          <a:blip r:embed="rId3">
            <a:alphaModFix/>
          </a:blip>
          <a:stretch>
            <a:fillRect/>
          </a:stretch>
        </p:blipFill>
        <p:spPr>
          <a:xfrm>
            <a:off x="333775" y="510813"/>
            <a:ext cx="4368725" cy="245225"/>
          </a:xfrm>
          <a:prstGeom prst="rect">
            <a:avLst/>
          </a:prstGeom>
          <a:noFill/>
          <a:ln>
            <a:noFill/>
          </a:ln>
        </p:spPr>
      </p:pic>
      <p:pic>
        <p:nvPicPr>
          <p:cNvPr id="264" name="Google Shape;264;p29"/>
          <p:cNvPicPr preferRelativeResize="0"/>
          <p:nvPr/>
        </p:nvPicPr>
        <p:blipFill>
          <a:blip r:embed="rId4">
            <a:alphaModFix/>
          </a:blip>
          <a:stretch>
            <a:fillRect/>
          </a:stretch>
        </p:blipFill>
        <p:spPr>
          <a:xfrm>
            <a:off x="331850" y="756050"/>
            <a:ext cx="8412828" cy="3267962"/>
          </a:xfrm>
          <a:prstGeom prst="rect">
            <a:avLst/>
          </a:prstGeom>
          <a:noFill/>
          <a:ln>
            <a:noFill/>
          </a:ln>
        </p:spPr>
      </p:pic>
      <p:sp>
        <p:nvSpPr>
          <p:cNvPr id="265" name="Google Shape;265;p29"/>
          <p:cNvSpPr txBox="1"/>
          <p:nvPr/>
        </p:nvSpPr>
        <p:spPr>
          <a:xfrm>
            <a:off x="331850" y="110625"/>
            <a:ext cx="23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ckwell"/>
                <a:ea typeface="Rockwell"/>
                <a:cs typeface="Rockwell"/>
                <a:sym typeface="Rockwell"/>
              </a:rPr>
              <a:t>Treemap Operation</a:t>
            </a:r>
            <a:endParaRPr>
              <a:latin typeface="Rockwell"/>
              <a:ea typeface="Rockwell"/>
              <a:cs typeface="Rockwell"/>
              <a:sym typeface="Rockwell"/>
            </a:endParaRPr>
          </a:p>
        </p:txBody>
      </p:sp>
      <p:sp>
        <p:nvSpPr>
          <p:cNvPr id="266" name="Google Shape;266;p29"/>
          <p:cNvSpPr txBox="1"/>
          <p:nvPr/>
        </p:nvSpPr>
        <p:spPr>
          <a:xfrm>
            <a:off x="5655075" y="4305800"/>
            <a:ext cx="27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ckwell"/>
                <a:ea typeface="Rockwell"/>
                <a:cs typeface="Rockwell"/>
                <a:sym typeface="Rockwell"/>
              </a:rPr>
              <a:t>PDON: Holding Online Activity</a:t>
            </a:r>
            <a:endParaRPr>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nvSpPr>
        <p:spPr>
          <a:xfrm>
            <a:off x="331850" y="110625"/>
            <a:ext cx="23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ckwell"/>
                <a:ea typeface="Rockwell"/>
                <a:cs typeface="Rockwell"/>
                <a:sym typeface="Rockwell"/>
              </a:rPr>
              <a:t>Treemap Operation</a:t>
            </a:r>
            <a:endParaRPr>
              <a:latin typeface="Rockwell"/>
              <a:ea typeface="Rockwell"/>
              <a:cs typeface="Rockwell"/>
              <a:sym typeface="Rockwell"/>
            </a:endParaRPr>
          </a:p>
        </p:txBody>
      </p:sp>
      <p:pic>
        <p:nvPicPr>
          <p:cNvPr id="272" name="Google Shape;272;p30"/>
          <p:cNvPicPr preferRelativeResize="0"/>
          <p:nvPr/>
        </p:nvPicPr>
        <p:blipFill>
          <a:blip r:embed="rId3">
            <a:alphaModFix/>
          </a:blip>
          <a:stretch>
            <a:fillRect/>
          </a:stretch>
        </p:blipFill>
        <p:spPr>
          <a:xfrm>
            <a:off x="98550" y="1050200"/>
            <a:ext cx="8308125" cy="3218677"/>
          </a:xfrm>
          <a:prstGeom prst="rect">
            <a:avLst/>
          </a:prstGeom>
          <a:noFill/>
          <a:ln>
            <a:noFill/>
          </a:ln>
        </p:spPr>
      </p:pic>
      <p:pic>
        <p:nvPicPr>
          <p:cNvPr id="273" name="Google Shape;273;p30"/>
          <p:cNvPicPr preferRelativeResize="0"/>
          <p:nvPr/>
        </p:nvPicPr>
        <p:blipFill>
          <a:blip r:embed="rId4">
            <a:alphaModFix/>
          </a:blip>
          <a:stretch>
            <a:fillRect/>
          </a:stretch>
        </p:blipFill>
        <p:spPr>
          <a:xfrm>
            <a:off x="98550" y="676875"/>
            <a:ext cx="4533725" cy="207294"/>
          </a:xfrm>
          <a:prstGeom prst="rect">
            <a:avLst/>
          </a:prstGeom>
          <a:noFill/>
          <a:ln>
            <a:noFill/>
          </a:ln>
        </p:spPr>
      </p:pic>
      <p:sp>
        <p:nvSpPr>
          <p:cNvPr id="274" name="Google Shape;274;p30"/>
          <p:cNvSpPr txBox="1"/>
          <p:nvPr/>
        </p:nvSpPr>
        <p:spPr>
          <a:xfrm>
            <a:off x="5655075" y="4341550"/>
            <a:ext cx="275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ckwell"/>
                <a:ea typeface="Rockwell"/>
                <a:cs typeface="Rockwell"/>
                <a:sym typeface="Rockwell"/>
              </a:rPr>
              <a:t>Holding more events for PS9, PA9, PC9</a:t>
            </a:r>
            <a:endParaRPr>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grpSp>
        <p:nvGrpSpPr>
          <p:cNvPr id="279" name="Google Shape;279;p31"/>
          <p:cNvGrpSpPr/>
          <p:nvPr/>
        </p:nvGrpSpPr>
        <p:grpSpPr>
          <a:xfrm>
            <a:off x="8551293" y="4672260"/>
            <a:ext cx="342938" cy="342938"/>
            <a:chOff x="11361456" y="6195813"/>
            <a:chExt cx="548700" cy="548700"/>
          </a:xfrm>
        </p:grpSpPr>
        <p:sp>
          <p:nvSpPr>
            <p:cNvPr id="280" name="Google Shape;280;p31"/>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1"/>
          <p:cNvSpPr txBox="1"/>
          <p:nvPr>
            <p:ph type="title"/>
          </p:nvPr>
        </p:nvSpPr>
        <p:spPr>
          <a:xfrm>
            <a:off x="311700" y="170675"/>
            <a:ext cx="8520600" cy="831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4200"/>
              <a:buFont typeface="Rockwell"/>
              <a:buNone/>
            </a:pPr>
            <a:r>
              <a:rPr lang="en-US" sz="4600"/>
              <a:t>Findings</a:t>
            </a:r>
            <a:endParaRPr sz="4600"/>
          </a:p>
        </p:txBody>
      </p:sp>
      <p:sp>
        <p:nvSpPr>
          <p:cNvPr id="283" name="Google Shape;283;p31"/>
          <p:cNvSpPr/>
          <p:nvPr/>
        </p:nvSpPr>
        <p:spPr>
          <a:xfrm>
            <a:off x="800100" y="1509969"/>
            <a:ext cx="7543800" cy="60600"/>
          </a:xfrm>
          <a:prstGeom prst="rect">
            <a:avLst/>
          </a:prstGeom>
          <a:blipFill rotWithShape="1">
            <a:blip r:embed="rId4">
              <a:alphaModFix amt="85000"/>
            </a:blip>
            <a:tile algn="ctr" flip="xy" tx="0" sx="92002" ty="-762000" sy="89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84" name="Google Shape;284;p3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t/>
            </a:r>
            <a:endParaRPr/>
          </a:p>
          <a:p>
            <a:pPr indent="0" lvl="0" marL="0" rtl="0" algn="l">
              <a:spcBef>
                <a:spcPts val="0"/>
              </a:spcBef>
              <a:spcAft>
                <a:spcPts val="0"/>
              </a:spcAft>
              <a:buNone/>
            </a:pPr>
            <a:r>
              <a:t/>
            </a:r>
            <a:endParaRPr/>
          </a:p>
        </p:txBody>
      </p:sp>
      <p:sp>
        <p:nvSpPr>
          <p:cNvPr id="285" name="Google Shape;285;p31"/>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p:txBody>
      </p:sp>
      <p:pic>
        <p:nvPicPr>
          <p:cNvPr id="286" name="Google Shape;286;p31"/>
          <p:cNvPicPr preferRelativeResize="0"/>
          <p:nvPr/>
        </p:nvPicPr>
        <p:blipFill>
          <a:blip r:embed="rId5">
            <a:alphaModFix/>
          </a:blip>
          <a:stretch>
            <a:fillRect/>
          </a:stretch>
        </p:blipFill>
        <p:spPr>
          <a:xfrm>
            <a:off x="4311600" y="1732275"/>
            <a:ext cx="4134020" cy="2724200"/>
          </a:xfrm>
          <a:prstGeom prst="rect">
            <a:avLst/>
          </a:prstGeom>
          <a:noFill/>
          <a:ln>
            <a:noFill/>
          </a:ln>
        </p:spPr>
      </p:pic>
      <p:pic>
        <p:nvPicPr>
          <p:cNvPr id="287" name="Google Shape;287;p31"/>
          <p:cNvPicPr preferRelativeResize="0"/>
          <p:nvPr/>
        </p:nvPicPr>
        <p:blipFill>
          <a:blip r:embed="rId6">
            <a:alphaModFix/>
          </a:blip>
          <a:stretch>
            <a:fillRect/>
          </a:stretch>
        </p:blipFill>
        <p:spPr>
          <a:xfrm>
            <a:off x="498294" y="1732281"/>
            <a:ext cx="3197750" cy="1678933"/>
          </a:xfrm>
          <a:prstGeom prst="rect">
            <a:avLst/>
          </a:prstGeom>
          <a:noFill/>
          <a:ln>
            <a:noFill/>
          </a:ln>
        </p:spPr>
      </p:pic>
      <p:pic>
        <p:nvPicPr>
          <p:cNvPr id="288" name="Google Shape;288;p31"/>
          <p:cNvPicPr preferRelativeResize="0"/>
          <p:nvPr/>
        </p:nvPicPr>
        <p:blipFill>
          <a:blip r:embed="rId7">
            <a:alphaModFix/>
          </a:blip>
          <a:stretch>
            <a:fillRect/>
          </a:stretch>
        </p:blipFill>
        <p:spPr>
          <a:xfrm>
            <a:off x="406549" y="3402375"/>
            <a:ext cx="3083500" cy="1678950"/>
          </a:xfrm>
          <a:prstGeom prst="rect">
            <a:avLst/>
          </a:prstGeom>
          <a:noFill/>
          <a:ln>
            <a:noFill/>
          </a:ln>
        </p:spPr>
      </p:pic>
      <p:sp>
        <p:nvSpPr>
          <p:cNvPr id="289" name="Google Shape;289;p31"/>
          <p:cNvSpPr/>
          <p:nvPr/>
        </p:nvSpPr>
        <p:spPr>
          <a:xfrm>
            <a:off x="1568550" y="2401275"/>
            <a:ext cx="1985700" cy="170400"/>
          </a:xfrm>
          <a:prstGeom prst="rect">
            <a:avLst/>
          </a:prstGeom>
          <a:noFill/>
          <a:ln cap="flat" cmpd="sng" w="3810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300">
              <a:solidFill>
                <a:srgbClr val="FF0000"/>
              </a:solidFill>
            </a:endParaRPr>
          </a:p>
        </p:txBody>
      </p:sp>
      <p:sp>
        <p:nvSpPr>
          <p:cNvPr id="290" name="Google Shape;290;p31"/>
          <p:cNvSpPr/>
          <p:nvPr/>
        </p:nvSpPr>
        <p:spPr>
          <a:xfrm>
            <a:off x="1471800" y="4117275"/>
            <a:ext cx="1985700" cy="132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300"/>
          </a:p>
        </p:txBody>
      </p:sp>
      <p:pic>
        <p:nvPicPr>
          <p:cNvPr id="291" name="Google Shape;291;p31"/>
          <p:cNvPicPr preferRelativeResize="0"/>
          <p:nvPr/>
        </p:nvPicPr>
        <p:blipFill>
          <a:blip r:embed="rId8">
            <a:alphaModFix/>
          </a:blip>
          <a:stretch>
            <a:fillRect/>
          </a:stretch>
        </p:blipFill>
        <p:spPr>
          <a:xfrm>
            <a:off x="4257025" y="73798"/>
            <a:ext cx="4086883" cy="1436175"/>
          </a:xfrm>
          <a:prstGeom prst="rect">
            <a:avLst/>
          </a:prstGeom>
          <a:noFill/>
          <a:ln>
            <a:noFill/>
          </a:ln>
        </p:spPr>
      </p:pic>
      <p:sp>
        <p:nvSpPr>
          <p:cNvPr id="292" name="Google Shape;292;p31"/>
          <p:cNvSpPr/>
          <p:nvPr/>
        </p:nvSpPr>
        <p:spPr>
          <a:xfrm>
            <a:off x="1471800" y="3761475"/>
            <a:ext cx="1985700" cy="132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300"/>
          </a:p>
        </p:txBody>
      </p:sp>
      <p:sp>
        <p:nvSpPr>
          <p:cNvPr id="293" name="Google Shape;293;p31"/>
          <p:cNvSpPr/>
          <p:nvPr/>
        </p:nvSpPr>
        <p:spPr>
          <a:xfrm>
            <a:off x="1568550" y="2078575"/>
            <a:ext cx="1985700" cy="170400"/>
          </a:xfrm>
          <a:prstGeom prst="rect">
            <a:avLst/>
          </a:prstGeom>
          <a:noFill/>
          <a:ln cap="flat" cmpd="sng" w="3810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3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grpSp>
        <p:nvGrpSpPr>
          <p:cNvPr id="298" name="Google Shape;298;p32"/>
          <p:cNvGrpSpPr/>
          <p:nvPr/>
        </p:nvGrpSpPr>
        <p:grpSpPr>
          <a:xfrm>
            <a:off x="8551293" y="4672260"/>
            <a:ext cx="342938" cy="342938"/>
            <a:chOff x="11361456" y="6195813"/>
            <a:chExt cx="548700" cy="548700"/>
          </a:xfrm>
        </p:grpSpPr>
        <p:sp>
          <p:nvSpPr>
            <p:cNvPr id="299" name="Google Shape;299;p32"/>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32"/>
          <p:cNvSpPr txBox="1"/>
          <p:nvPr>
            <p:ph type="title"/>
          </p:nvPr>
        </p:nvSpPr>
        <p:spPr>
          <a:xfrm>
            <a:off x="438161" y="81524"/>
            <a:ext cx="7543800" cy="1206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4200"/>
              <a:buFont typeface="Rockwell"/>
              <a:buNone/>
            </a:pPr>
            <a:r>
              <a:rPr lang="en-US" sz="4900"/>
              <a:t>Findings</a:t>
            </a:r>
            <a:endParaRPr sz="4600"/>
          </a:p>
        </p:txBody>
      </p:sp>
      <p:sp>
        <p:nvSpPr>
          <p:cNvPr id="302" name="Google Shape;302;p32"/>
          <p:cNvSpPr txBox="1"/>
          <p:nvPr>
            <p:ph idx="1" type="body"/>
          </p:nvPr>
        </p:nvSpPr>
        <p:spPr>
          <a:xfrm>
            <a:off x="248286" y="1146731"/>
            <a:ext cx="7543800" cy="3038100"/>
          </a:xfrm>
          <a:prstGeom prst="rect">
            <a:avLst/>
          </a:prstGeom>
        </p:spPr>
        <p:txBody>
          <a:bodyPr anchorCtr="0" anchor="t" bIns="45700" lIns="91425" spcFirstLastPara="1" rIns="91425" wrap="square" tIns="45700">
            <a:normAutofit/>
          </a:bodyPr>
          <a:lstStyle/>
          <a:p>
            <a:pPr indent="457200" lvl="0" marL="914400" rtl="0" algn="l">
              <a:spcBef>
                <a:spcPts val="900"/>
              </a:spcBef>
              <a:spcAft>
                <a:spcPts val="0"/>
              </a:spcAft>
              <a:buNone/>
            </a:pPr>
            <a:r>
              <a:rPr lang="en-US"/>
              <a:t>Offline</a:t>
            </a:r>
            <a:endParaRPr/>
          </a:p>
          <a:p>
            <a:pPr indent="457200" lvl="0" marL="914400" rtl="0" algn="l">
              <a:spcBef>
                <a:spcPts val="900"/>
              </a:spcBef>
              <a:spcAft>
                <a:spcPts val="0"/>
              </a:spcAft>
              <a:buNone/>
            </a:pPr>
            <a:r>
              <a:t/>
            </a:r>
            <a:endParaRPr/>
          </a:p>
          <a:p>
            <a:pPr indent="0" lvl="0" marL="914400" rtl="0" algn="l">
              <a:spcBef>
                <a:spcPts val="900"/>
              </a:spcBef>
              <a:spcAft>
                <a:spcPts val="0"/>
              </a:spcAft>
              <a:buNone/>
            </a:pPr>
            <a:r>
              <a:t/>
            </a:r>
            <a:endParaRPr/>
          </a:p>
          <a:p>
            <a:pPr indent="0" lvl="0" marL="0" rtl="0" algn="l">
              <a:spcBef>
                <a:spcPts val="900"/>
              </a:spcBef>
              <a:spcAft>
                <a:spcPts val="0"/>
              </a:spcAft>
              <a:buNone/>
            </a:pPr>
            <a:r>
              <a:rPr lang="en-US"/>
              <a:t>dd</a:t>
            </a:r>
            <a:endParaRPr/>
          </a:p>
          <a:p>
            <a:pPr indent="0" lvl="0" marL="0" rtl="0" algn="l">
              <a:spcBef>
                <a:spcPts val="900"/>
              </a:spcBef>
              <a:spcAft>
                <a:spcPts val="0"/>
              </a:spcAft>
              <a:buNone/>
            </a:pPr>
            <a:r>
              <a:t/>
            </a:r>
            <a:endParaRPr/>
          </a:p>
          <a:p>
            <a:pPr indent="0" lvl="0" marL="0" rtl="0" algn="l">
              <a:spcBef>
                <a:spcPts val="900"/>
              </a:spcBef>
              <a:spcAft>
                <a:spcPts val="0"/>
              </a:spcAft>
              <a:buNone/>
            </a:pPr>
            <a:r>
              <a:rPr lang="en-US"/>
              <a:t>			Online</a:t>
            </a:r>
            <a:endParaRPr/>
          </a:p>
          <a:p>
            <a:pPr indent="0" lvl="0" marL="0" rtl="0" algn="l">
              <a:spcBef>
                <a:spcPts val="900"/>
              </a:spcBef>
              <a:spcAft>
                <a:spcPts val="0"/>
              </a:spcAft>
              <a:buNone/>
            </a:pPr>
            <a:r>
              <a:t/>
            </a:r>
            <a:endParaRPr/>
          </a:p>
        </p:txBody>
      </p:sp>
      <p:sp>
        <p:nvSpPr>
          <p:cNvPr id="303" name="Google Shape;303;p32"/>
          <p:cNvSpPr txBox="1"/>
          <p:nvPr>
            <p:ph idx="4294967295" type="body"/>
          </p:nvPr>
        </p:nvSpPr>
        <p:spPr>
          <a:xfrm>
            <a:off x="4790275" y="1377425"/>
            <a:ext cx="3701100" cy="30996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rPr lang="en-US"/>
              <a:t>                             </a:t>
            </a:r>
            <a:endParaRPr/>
          </a:p>
        </p:txBody>
      </p:sp>
      <p:pic>
        <p:nvPicPr>
          <p:cNvPr id="304" name="Google Shape;304;p32"/>
          <p:cNvPicPr preferRelativeResize="0"/>
          <p:nvPr/>
        </p:nvPicPr>
        <p:blipFill>
          <a:blip r:embed="rId4">
            <a:alphaModFix/>
          </a:blip>
          <a:stretch>
            <a:fillRect/>
          </a:stretch>
        </p:blipFill>
        <p:spPr>
          <a:xfrm>
            <a:off x="333200" y="1508175"/>
            <a:ext cx="3203025" cy="1243000"/>
          </a:xfrm>
          <a:prstGeom prst="rect">
            <a:avLst/>
          </a:prstGeom>
          <a:noFill/>
          <a:ln>
            <a:noFill/>
          </a:ln>
        </p:spPr>
      </p:pic>
      <p:pic>
        <p:nvPicPr>
          <p:cNvPr id="305" name="Google Shape;305;p32"/>
          <p:cNvPicPr preferRelativeResize="0"/>
          <p:nvPr/>
        </p:nvPicPr>
        <p:blipFill>
          <a:blip r:embed="rId5">
            <a:alphaModFix/>
          </a:blip>
          <a:stretch>
            <a:fillRect/>
          </a:stretch>
        </p:blipFill>
        <p:spPr>
          <a:xfrm>
            <a:off x="200200" y="3041800"/>
            <a:ext cx="3823376" cy="1019125"/>
          </a:xfrm>
          <a:prstGeom prst="rect">
            <a:avLst/>
          </a:prstGeom>
          <a:noFill/>
          <a:ln>
            <a:noFill/>
          </a:ln>
        </p:spPr>
      </p:pic>
      <p:sp>
        <p:nvSpPr>
          <p:cNvPr id="306" name="Google Shape;306;p32"/>
          <p:cNvSpPr/>
          <p:nvPr/>
        </p:nvSpPr>
        <p:spPr>
          <a:xfrm>
            <a:off x="4315975" y="299500"/>
            <a:ext cx="4649700" cy="643200"/>
          </a:xfrm>
          <a:prstGeom prst="rect">
            <a:avLst/>
          </a:prstGeom>
          <a:gradFill>
            <a:gsLst>
              <a:gs pos="0">
                <a:srgbClr val="FFF6DB"/>
              </a:gs>
              <a:gs pos="100000">
                <a:srgbClr val="FAD25C"/>
              </a:gs>
            </a:gsLst>
            <a:lin ang="5400012" scaled="0"/>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Rockwell"/>
                <a:ea typeface="Rockwell"/>
                <a:cs typeface="Rockwell"/>
                <a:sym typeface="Rockwell"/>
              </a:rPr>
              <a:t>Online events had a much lower Percentage of Major Prospects as compared to Offline</a:t>
            </a:r>
            <a:endParaRPr b="1">
              <a:latin typeface="Rockwell"/>
              <a:ea typeface="Rockwell"/>
              <a:cs typeface="Rockwell"/>
              <a:sym typeface="Rockwell"/>
            </a:endParaRPr>
          </a:p>
        </p:txBody>
      </p:sp>
      <p:pic>
        <p:nvPicPr>
          <p:cNvPr id="307" name="Google Shape;307;p32"/>
          <p:cNvPicPr preferRelativeResize="0"/>
          <p:nvPr/>
        </p:nvPicPr>
        <p:blipFill rotWithShape="1">
          <a:blip r:embed="rId6">
            <a:alphaModFix/>
          </a:blip>
          <a:srcRect b="-1779" l="0" r="0" t="1780"/>
          <a:stretch/>
        </p:blipFill>
        <p:spPr>
          <a:xfrm>
            <a:off x="4276900" y="1288413"/>
            <a:ext cx="4727850" cy="34960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pSp>
        <p:nvGrpSpPr>
          <p:cNvPr id="312" name="Google Shape;312;p33"/>
          <p:cNvGrpSpPr/>
          <p:nvPr/>
        </p:nvGrpSpPr>
        <p:grpSpPr>
          <a:xfrm>
            <a:off x="8551293" y="4672260"/>
            <a:ext cx="342938" cy="342938"/>
            <a:chOff x="11361456" y="6195813"/>
            <a:chExt cx="548700" cy="548700"/>
          </a:xfrm>
        </p:grpSpPr>
        <p:sp>
          <p:nvSpPr>
            <p:cNvPr id="313" name="Google Shape;313;p33"/>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33"/>
          <p:cNvSpPr txBox="1"/>
          <p:nvPr>
            <p:ph type="title"/>
          </p:nvPr>
        </p:nvSpPr>
        <p:spPr>
          <a:xfrm>
            <a:off x="802386" y="363474"/>
            <a:ext cx="7543800" cy="1206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lang="en-US" sz="5400"/>
              <a:t>Excellent</a:t>
            </a:r>
            <a:r>
              <a:rPr lang="en-US" sz="5400"/>
              <a:t> Events</a:t>
            </a:r>
            <a:endParaRPr sz="5400"/>
          </a:p>
        </p:txBody>
      </p:sp>
      <p:sp>
        <p:nvSpPr>
          <p:cNvPr id="316" name="Google Shape;316;p33"/>
          <p:cNvSpPr/>
          <p:nvPr/>
        </p:nvSpPr>
        <p:spPr>
          <a:xfrm>
            <a:off x="800100" y="1509969"/>
            <a:ext cx="7543800" cy="60600"/>
          </a:xfrm>
          <a:prstGeom prst="rect">
            <a:avLst/>
          </a:prstGeom>
          <a:blipFill rotWithShape="1">
            <a:blip r:embed="rId4">
              <a:alphaModFix amt="85000"/>
            </a:blip>
            <a:tile algn="ctr" flip="xy" tx="0" sx="92002" ty="-762000" sy="89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317" name="Google Shape;317;p33"/>
          <p:cNvPicPr preferRelativeResize="0"/>
          <p:nvPr/>
        </p:nvPicPr>
        <p:blipFill>
          <a:blip r:embed="rId5">
            <a:alphaModFix/>
          </a:blip>
          <a:stretch>
            <a:fillRect/>
          </a:stretch>
        </p:blipFill>
        <p:spPr>
          <a:xfrm>
            <a:off x="109650" y="1570569"/>
            <a:ext cx="3306655" cy="3268131"/>
          </a:xfrm>
          <a:prstGeom prst="rect">
            <a:avLst/>
          </a:prstGeom>
          <a:noFill/>
          <a:ln>
            <a:noFill/>
          </a:ln>
        </p:spPr>
      </p:pic>
      <p:sp>
        <p:nvSpPr>
          <p:cNvPr id="318" name="Google Shape;318;p33"/>
          <p:cNvSpPr txBox="1"/>
          <p:nvPr>
            <p:ph idx="2" type="body"/>
          </p:nvPr>
        </p:nvSpPr>
        <p:spPr>
          <a:xfrm>
            <a:off x="4773168" y="1645920"/>
            <a:ext cx="3566100" cy="2983200"/>
          </a:xfrm>
          <a:prstGeom prst="rect">
            <a:avLst/>
          </a:prstGeom>
        </p:spPr>
        <p:txBody>
          <a:bodyPr anchorCtr="0" anchor="t" bIns="45700" lIns="91425" spcFirstLastPara="1" rIns="91425" wrap="square" tIns="45700">
            <a:normAutofit/>
          </a:bodyPr>
          <a:lstStyle/>
          <a:p>
            <a:pPr indent="-328612" lvl="0" marL="457200" rtl="0" algn="l">
              <a:lnSpc>
                <a:spcPct val="150000"/>
              </a:lnSpc>
              <a:spcBef>
                <a:spcPts val="900"/>
              </a:spcBef>
              <a:spcAft>
                <a:spcPts val="0"/>
              </a:spcAft>
              <a:buSzPts val="1575"/>
              <a:buChar char="▪"/>
            </a:pPr>
            <a:r>
              <a:rPr lang="en-US" sz="1800"/>
              <a:t>Focus on creating new events </a:t>
            </a:r>
            <a:endParaRPr sz="1800"/>
          </a:p>
          <a:p>
            <a:pPr indent="-342900" lvl="0" marL="457200" rtl="0" algn="l">
              <a:lnSpc>
                <a:spcPct val="150000"/>
              </a:lnSpc>
              <a:spcBef>
                <a:spcPts val="0"/>
              </a:spcBef>
              <a:spcAft>
                <a:spcPts val="0"/>
              </a:spcAft>
              <a:buSzPts val="1800"/>
              <a:buChar char="▪"/>
            </a:pPr>
            <a:r>
              <a:rPr lang="en-US" sz="1800"/>
              <a:t>Make Online events as </a:t>
            </a:r>
            <a:r>
              <a:rPr lang="en-US" sz="1800"/>
              <a:t>engaging</a:t>
            </a:r>
            <a:r>
              <a:rPr lang="en-US" sz="1800"/>
              <a:t> as In-person Events</a:t>
            </a:r>
            <a:endParaRPr sz="1800"/>
          </a:p>
          <a:p>
            <a:pPr indent="0" lvl="0" marL="457200" rtl="0" algn="l">
              <a:spcBef>
                <a:spcPts val="900"/>
              </a:spcBef>
              <a:spcAft>
                <a:spcPts val="0"/>
              </a:spcAft>
              <a:buNone/>
            </a:pPr>
            <a:r>
              <a:t/>
            </a:r>
            <a:endParaRPr sz="1800"/>
          </a:p>
          <a:p>
            <a:pPr indent="0" lvl="0" marL="457200" rtl="0" algn="l">
              <a:spcBef>
                <a:spcPts val="900"/>
              </a:spcBef>
              <a:spcAft>
                <a:spcPts val="0"/>
              </a:spcAft>
              <a:buNone/>
            </a:pPr>
            <a:r>
              <a:t/>
            </a:r>
            <a:endParaRPr sz="1800"/>
          </a:p>
        </p:txBody>
      </p:sp>
      <p:pic>
        <p:nvPicPr>
          <p:cNvPr id="319" name="Google Shape;319;p33"/>
          <p:cNvPicPr preferRelativeResize="0"/>
          <p:nvPr/>
        </p:nvPicPr>
        <p:blipFill>
          <a:blip r:embed="rId6">
            <a:alphaModFix/>
          </a:blip>
          <a:stretch>
            <a:fillRect/>
          </a:stretch>
        </p:blipFill>
        <p:spPr>
          <a:xfrm>
            <a:off x="3423226" y="1509975"/>
            <a:ext cx="5194749" cy="2983200"/>
          </a:xfrm>
          <a:prstGeom prst="rect">
            <a:avLst/>
          </a:prstGeom>
          <a:noFill/>
          <a:ln>
            <a:noFill/>
          </a:ln>
        </p:spPr>
      </p:pic>
      <p:pic>
        <p:nvPicPr>
          <p:cNvPr id="320" name="Google Shape;320;p33"/>
          <p:cNvPicPr preferRelativeResize="0"/>
          <p:nvPr/>
        </p:nvPicPr>
        <p:blipFill>
          <a:blip r:embed="rId7">
            <a:alphaModFix/>
          </a:blip>
          <a:stretch>
            <a:fillRect/>
          </a:stretch>
        </p:blipFill>
        <p:spPr>
          <a:xfrm>
            <a:off x="420750" y="4493173"/>
            <a:ext cx="8121027" cy="342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title"/>
          </p:nvPr>
        </p:nvSpPr>
        <p:spPr>
          <a:xfrm>
            <a:off x="802386" y="363474"/>
            <a:ext cx="7543800" cy="1206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Works</a:t>
            </a:r>
            <a:endParaRPr/>
          </a:p>
        </p:txBody>
      </p:sp>
      <p:sp>
        <p:nvSpPr>
          <p:cNvPr id="326" name="Google Shape;326;p34"/>
          <p:cNvSpPr txBox="1"/>
          <p:nvPr>
            <p:ph idx="2" type="body"/>
          </p:nvPr>
        </p:nvSpPr>
        <p:spPr>
          <a:xfrm>
            <a:off x="4773168" y="1645920"/>
            <a:ext cx="3566100" cy="2983200"/>
          </a:xfrm>
          <a:prstGeom prst="rect">
            <a:avLst/>
          </a:prstGeom>
        </p:spPr>
        <p:txBody>
          <a:bodyPr anchorCtr="0" anchor="t" bIns="45700" lIns="91425" spcFirstLastPara="1" rIns="91425" wrap="square" tIns="45700">
            <a:normAutofit lnSpcReduction="10000"/>
          </a:bodyPr>
          <a:lstStyle/>
          <a:p>
            <a:pPr indent="-355600" lvl="0" marL="457200" rtl="0" algn="l">
              <a:spcBef>
                <a:spcPts val="900"/>
              </a:spcBef>
              <a:spcAft>
                <a:spcPts val="0"/>
              </a:spcAft>
              <a:buSzPts val="2000"/>
              <a:buChar char="▪"/>
            </a:pPr>
            <a:r>
              <a:rPr lang="en-US" sz="2000"/>
              <a:t>Improving criteria for event evaluation in ‘calculation’, e.g., involving ‘count’ into factors.</a:t>
            </a:r>
            <a:endParaRPr sz="2000"/>
          </a:p>
          <a:p>
            <a:pPr indent="0" lvl="0" marL="457200" rtl="0" algn="l">
              <a:spcBef>
                <a:spcPts val="900"/>
              </a:spcBef>
              <a:spcAft>
                <a:spcPts val="0"/>
              </a:spcAft>
              <a:buNone/>
            </a:pPr>
            <a:r>
              <a:t/>
            </a:r>
            <a:endParaRPr sz="2000"/>
          </a:p>
          <a:p>
            <a:pPr indent="-355600" lvl="0" marL="457200" rtl="0" algn="l">
              <a:spcBef>
                <a:spcPts val="900"/>
              </a:spcBef>
              <a:spcAft>
                <a:spcPts val="0"/>
              </a:spcAft>
              <a:buSzPts val="2000"/>
              <a:buChar char="▪"/>
            </a:pPr>
            <a:r>
              <a:rPr lang="en-US" sz="2000"/>
              <a:t>Gather more instances of events to keep building the model, e.g., changes from offline to online.</a:t>
            </a:r>
            <a:endParaRPr sz="2000"/>
          </a:p>
        </p:txBody>
      </p:sp>
      <p:pic>
        <p:nvPicPr>
          <p:cNvPr id="327" name="Google Shape;327;p34"/>
          <p:cNvPicPr preferRelativeResize="0"/>
          <p:nvPr/>
        </p:nvPicPr>
        <p:blipFill>
          <a:blip r:embed="rId3">
            <a:alphaModFix/>
          </a:blip>
          <a:stretch>
            <a:fillRect/>
          </a:stretch>
        </p:blipFill>
        <p:spPr>
          <a:xfrm>
            <a:off x="559375" y="1570374"/>
            <a:ext cx="3268326" cy="3268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35"/>
          <p:cNvSpPr/>
          <p:nvPr/>
        </p:nvSpPr>
        <p:spPr>
          <a:xfrm>
            <a:off x="690625" y="1010209"/>
            <a:ext cx="7667244" cy="60512"/>
          </a:xfrm>
          <a:prstGeom prst="rect">
            <a:avLst/>
          </a:prstGeom>
          <a:blipFill rotWithShape="1">
            <a:blip r:embed="rId3">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333" name="Google Shape;333;p35"/>
          <p:cNvSpPr/>
          <p:nvPr/>
        </p:nvSpPr>
        <p:spPr>
          <a:xfrm>
            <a:off x="690625" y="3224772"/>
            <a:ext cx="7667244" cy="60512"/>
          </a:xfrm>
          <a:prstGeom prst="rect">
            <a:avLst/>
          </a:prstGeom>
          <a:blipFill rotWithShape="1">
            <a:blip r:embed="rId3">
              <a:alphaModFix amt="85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334" name="Google Shape;334;p35"/>
          <p:cNvSpPr/>
          <p:nvPr/>
        </p:nvSpPr>
        <p:spPr>
          <a:xfrm>
            <a:off x="690625" y="1113584"/>
            <a:ext cx="7667244" cy="2057400"/>
          </a:xfrm>
          <a:prstGeom prst="rect">
            <a:avLst/>
          </a:prstGeom>
          <a:blipFill rotWithShape="1">
            <a:blip r:embed="rId3">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335" name="Google Shape;335;p35"/>
          <p:cNvGrpSpPr/>
          <p:nvPr/>
        </p:nvGrpSpPr>
        <p:grpSpPr>
          <a:xfrm>
            <a:off x="7236911" y="3051692"/>
            <a:ext cx="810678" cy="810676"/>
            <a:chOff x="9685338" y="4460675"/>
            <a:chExt cx="1080904" cy="1080902"/>
          </a:xfrm>
        </p:grpSpPr>
        <p:sp>
          <p:nvSpPr>
            <p:cNvPr id="336" name="Google Shape;336;p35"/>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37" name="Google Shape;337;p3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338" name="Google Shape;338;p35"/>
          <p:cNvSpPr/>
          <p:nvPr/>
        </p:nvSpPr>
        <p:spPr>
          <a:xfrm>
            <a:off x="0" y="0"/>
            <a:ext cx="914377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339" name="Google Shape;339;p35"/>
          <p:cNvSpPr txBox="1"/>
          <p:nvPr>
            <p:ph type="title"/>
          </p:nvPr>
        </p:nvSpPr>
        <p:spPr>
          <a:xfrm>
            <a:off x="4528325" y="1020375"/>
            <a:ext cx="4118400" cy="24144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4200"/>
              <a:buFont typeface="Rockwell"/>
              <a:buNone/>
            </a:pPr>
            <a:r>
              <a:rPr lang="en-US" sz="5100"/>
              <a:t>QUESTIONS?</a:t>
            </a:r>
            <a:endParaRPr sz="3750"/>
          </a:p>
        </p:txBody>
      </p:sp>
      <p:sp>
        <p:nvSpPr>
          <p:cNvPr id="340" name="Google Shape;340;p35"/>
          <p:cNvSpPr/>
          <p:nvPr/>
        </p:nvSpPr>
        <p:spPr>
          <a:xfrm>
            <a:off x="1" y="2"/>
            <a:ext cx="4571771" cy="5143498"/>
          </a:xfrm>
          <a:custGeom>
            <a:rect b="b" l="l" r="r" t="t"/>
            <a:pathLst>
              <a:path extrusionOk="0" h="6857997" w="6095695">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rgbClr val="4E4A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descr="Question mark" id="341" name="Google Shape;341;p35"/>
          <p:cNvPicPr preferRelativeResize="0"/>
          <p:nvPr/>
        </p:nvPicPr>
        <p:blipFill rotWithShape="1">
          <a:blip r:embed="rId5">
            <a:alphaModFix/>
          </a:blip>
          <a:srcRect b="0" l="0" r="0" t="0"/>
          <a:stretch/>
        </p:blipFill>
        <p:spPr>
          <a:xfrm>
            <a:off x="497541" y="1165655"/>
            <a:ext cx="2812189" cy="28121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lang="en-US" sz="5400"/>
              <a:t>BACKGROUND</a:t>
            </a:r>
            <a:endParaRPr/>
          </a:p>
        </p:txBody>
      </p:sp>
      <p:grpSp>
        <p:nvGrpSpPr>
          <p:cNvPr id="134" name="Google Shape;134;p18"/>
          <p:cNvGrpSpPr/>
          <p:nvPr/>
        </p:nvGrpSpPr>
        <p:grpSpPr>
          <a:xfrm>
            <a:off x="515344" y="1195456"/>
            <a:ext cx="8073106" cy="3633799"/>
            <a:chOff x="0" y="-107065"/>
            <a:chExt cx="8073106" cy="3633799"/>
          </a:xfrm>
        </p:grpSpPr>
        <p:sp>
          <p:nvSpPr>
            <p:cNvPr id="135" name="Google Shape;135;p18"/>
            <p:cNvSpPr/>
            <p:nvPr/>
          </p:nvSpPr>
          <p:spPr>
            <a:xfrm>
              <a:off x="0" y="-107065"/>
              <a:ext cx="6896315" cy="1600076"/>
            </a:xfrm>
            <a:prstGeom prst="roundRect">
              <a:avLst>
                <a:gd fmla="val 10000" name="adj"/>
              </a:avLst>
            </a:prstGeom>
            <a:gradFill>
              <a:gsLst>
                <a:gs pos="0">
                  <a:srgbClr val="FFF6DB"/>
                </a:gs>
                <a:gs pos="100000">
                  <a:srgbClr val="FAD25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46865" y="-60200"/>
              <a:ext cx="5242510" cy="1506346"/>
            </a:xfrm>
            <a:prstGeom prst="rect">
              <a:avLst/>
            </a:prstGeom>
            <a:noFill/>
            <a:ln>
              <a:noFill/>
            </a:ln>
          </p:spPr>
          <p:txBody>
            <a:bodyPr anchorCtr="0" anchor="ctr" bIns="152400" lIns="152400" spcFirstLastPara="1" rIns="152400" wrap="square" tIns="152400">
              <a:noAutofit/>
            </a:bodyPr>
            <a:lstStyle/>
            <a:p>
              <a:pPr indent="0" lvl="0" marL="0" marR="0" rtl="0" algn="l">
                <a:lnSpc>
                  <a:spcPct val="90000"/>
                </a:lnSpc>
                <a:spcBef>
                  <a:spcPts val="0"/>
                </a:spcBef>
                <a:spcAft>
                  <a:spcPts val="0"/>
                </a:spcAft>
                <a:buClr>
                  <a:schemeClr val="dk1"/>
                </a:buClr>
                <a:buSzPts val="4000"/>
                <a:buFont typeface="Rockwell"/>
                <a:buNone/>
              </a:pPr>
              <a:r>
                <a:rPr b="1" lang="en-US" sz="4000">
                  <a:solidFill>
                    <a:schemeClr val="dk1"/>
                  </a:solidFill>
                  <a:latin typeface="Rockwell"/>
                  <a:ea typeface="Rockwell"/>
                  <a:cs typeface="Rockwell"/>
                  <a:sym typeface="Rockwell"/>
                </a:rPr>
                <a:t>Client: UMD Alumni Association</a:t>
              </a:r>
              <a:endParaRPr sz="4000">
                <a:solidFill>
                  <a:schemeClr val="dk1"/>
                </a:solidFill>
                <a:latin typeface="Rockwell"/>
                <a:ea typeface="Rockwell"/>
                <a:cs typeface="Rockwell"/>
                <a:sym typeface="Rockwell"/>
              </a:endParaRPr>
            </a:p>
          </p:txBody>
        </p:sp>
        <p:sp>
          <p:nvSpPr>
            <p:cNvPr id="137" name="Google Shape;137;p18"/>
            <p:cNvSpPr/>
            <p:nvPr/>
          </p:nvSpPr>
          <p:spPr>
            <a:xfrm>
              <a:off x="1176791" y="1498398"/>
              <a:ext cx="6896315" cy="2028336"/>
            </a:xfrm>
            <a:prstGeom prst="roundRect">
              <a:avLst>
                <a:gd fmla="val 10000" name="adj"/>
              </a:avLst>
            </a:pr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txBox="1"/>
            <p:nvPr/>
          </p:nvSpPr>
          <p:spPr>
            <a:xfrm>
              <a:off x="1236199" y="1557806"/>
              <a:ext cx="4520452" cy="1909520"/>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Rockwell"/>
                <a:buNone/>
              </a:pPr>
              <a:r>
                <a:rPr b="1" lang="en-US" sz="1900">
                  <a:solidFill>
                    <a:schemeClr val="dk1"/>
                  </a:solidFill>
                  <a:latin typeface="Rockwell"/>
                  <a:ea typeface="Rockwell"/>
                  <a:cs typeface="Rockwell"/>
                  <a:sym typeface="Rockwell"/>
                </a:rPr>
                <a:t>Data Sources:</a:t>
              </a:r>
              <a:endParaRPr/>
            </a:p>
            <a:p>
              <a:pPr indent="0" lvl="0" marL="0" marR="0" rtl="0" algn="l">
                <a:lnSpc>
                  <a:spcPct val="90000"/>
                </a:lnSpc>
                <a:spcBef>
                  <a:spcPts val="665"/>
                </a:spcBef>
                <a:spcAft>
                  <a:spcPts val="0"/>
                </a:spcAft>
                <a:buClr>
                  <a:schemeClr val="dk1"/>
                </a:buClr>
                <a:buSzPts val="1900"/>
                <a:buFont typeface="Rockwell"/>
                <a:buNone/>
              </a:pPr>
              <a:r>
                <a:rPr lang="en-US" sz="1900">
                  <a:solidFill>
                    <a:schemeClr val="dk1"/>
                  </a:solidFill>
                  <a:latin typeface="Rockwell"/>
                  <a:ea typeface="Rockwell"/>
                  <a:cs typeface="Rockwell"/>
                  <a:sym typeface="Rockwell"/>
                </a:rPr>
                <a:t>2013-2019 Event data provided by Alumni Association</a:t>
              </a:r>
              <a:endParaRPr/>
            </a:p>
            <a:p>
              <a:pPr indent="0" lvl="0" marL="0" marR="0" rtl="0" algn="l">
                <a:lnSpc>
                  <a:spcPct val="90000"/>
                </a:lnSpc>
                <a:spcBef>
                  <a:spcPts val="665"/>
                </a:spcBef>
                <a:spcAft>
                  <a:spcPts val="0"/>
                </a:spcAft>
                <a:buClr>
                  <a:schemeClr val="dk1"/>
                </a:buClr>
                <a:buSzPts val="1400"/>
                <a:buFont typeface="Rockwell"/>
                <a:buNone/>
              </a:pPr>
              <a:r>
                <a:rPr lang="en-US" sz="1400">
                  <a:solidFill>
                    <a:schemeClr val="dk1"/>
                  </a:solidFill>
                  <a:latin typeface="Rockwell"/>
                  <a:ea typeface="Rockwell"/>
                  <a:cs typeface="Rockwell"/>
                  <a:sym typeface="Rockwell"/>
                </a:rPr>
                <a:t>Event Name, Activity Code, Activity Description, Location Code, Location Description, Group Code, Group Description, Event Date, Participated, Average Age, First Time Attendees, Percentage of First Time Attendees, Major Prospects, Percentage of Major Prospects </a:t>
              </a:r>
              <a:endParaRPr/>
            </a:p>
          </p:txBody>
        </p:sp>
        <p:sp>
          <p:nvSpPr>
            <p:cNvPr id="139" name="Google Shape;139;p18"/>
            <p:cNvSpPr/>
            <p:nvPr/>
          </p:nvSpPr>
          <p:spPr>
            <a:xfrm>
              <a:off x="5856265" y="1150772"/>
              <a:ext cx="1040049" cy="1040049"/>
            </a:xfrm>
            <a:prstGeom prst="downArrow">
              <a:avLst>
                <a:gd fmla="val 55000" name="adj1"/>
                <a:gd fmla="val 45000" name="adj2"/>
              </a:avLst>
            </a:prstGeom>
            <a:solidFill>
              <a:srgbClr val="DECCCB">
                <a:alpha val="89803"/>
              </a:srgbClr>
            </a:solidFill>
            <a:ln cap="flat" cmpd="sng" w="9525">
              <a:solidFill>
                <a:srgbClr val="DECC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nvSpPr>
          <p:spPr>
            <a:xfrm>
              <a:off x="6090276" y="1150772"/>
              <a:ext cx="572027" cy="782637"/>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Rockwell"/>
                <a:buNone/>
              </a:pPr>
              <a:r>
                <a:t/>
              </a:r>
              <a:endParaRPr sz="3600">
                <a:solidFill>
                  <a:schemeClr val="dk1"/>
                </a:solidFill>
                <a:latin typeface="Rockwell"/>
                <a:ea typeface="Rockwell"/>
                <a:cs typeface="Rockwell"/>
                <a:sym typeface="Rockwe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44" name="Shape 144"/>
        <p:cNvGrpSpPr/>
        <p:nvPr/>
      </p:nvGrpSpPr>
      <p:grpSpPr>
        <a:xfrm>
          <a:off x="0" y="0"/>
          <a:ext cx="0" cy="0"/>
          <a:chOff x="0" y="0"/>
          <a:chExt cx="0" cy="0"/>
        </a:xfrm>
      </p:grpSpPr>
      <p:grpSp>
        <p:nvGrpSpPr>
          <p:cNvPr id="145" name="Google Shape;145;p19"/>
          <p:cNvGrpSpPr/>
          <p:nvPr/>
        </p:nvGrpSpPr>
        <p:grpSpPr>
          <a:xfrm>
            <a:off x="8551293" y="4672260"/>
            <a:ext cx="342900" cy="342900"/>
            <a:chOff x="11361456" y="6195813"/>
            <a:chExt cx="548640" cy="548640"/>
          </a:xfrm>
        </p:grpSpPr>
        <p:sp>
          <p:nvSpPr>
            <p:cNvPr id="146" name="Google Shape;146;p1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47" name="Google Shape;147;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48" name="Google Shape;148;p19"/>
          <p:cNvSpPr txBox="1"/>
          <p:nvPr>
            <p:ph type="title"/>
          </p:nvPr>
        </p:nvSpPr>
        <p:spPr>
          <a:xfrm>
            <a:off x="4109675" y="115675"/>
            <a:ext cx="4125300" cy="7386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Rockwell"/>
              <a:buNone/>
            </a:pPr>
            <a:r>
              <a:rPr lang="en-US" sz="3600">
                <a:solidFill>
                  <a:schemeClr val="dk1"/>
                </a:solidFill>
              </a:rPr>
              <a:t>INTRODUCTION</a:t>
            </a:r>
            <a:endParaRPr>
              <a:solidFill>
                <a:schemeClr val="dk1"/>
              </a:solidFill>
            </a:endParaRPr>
          </a:p>
        </p:txBody>
      </p:sp>
      <p:sp>
        <p:nvSpPr>
          <p:cNvPr id="149" name="Google Shape;149;p19"/>
          <p:cNvSpPr/>
          <p:nvPr/>
        </p:nvSpPr>
        <p:spPr>
          <a:xfrm>
            <a:off x="0" y="0"/>
            <a:ext cx="3154522" cy="5143498"/>
          </a:xfrm>
          <a:custGeom>
            <a:rect b="b" l="l" r="r" t="t"/>
            <a:pathLst>
              <a:path extrusionOk="0" h="6857997" w="6095695">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descr="Connections" id="150" name="Google Shape;150;p19"/>
          <p:cNvPicPr preferRelativeResize="0"/>
          <p:nvPr/>
        </p:nvPicPr>
        <p:blipFill rotWithShape="1">
          <a:blip r:embed="rId4">
            <a:alphaModFix/>
          </a:blip>
          <a:srcRect b="0" l="0" r="0" t="0"/>
          <a:stretch/>
        </p:blipFill>
        <p:spPr>
          <a:xfrm>
            <a:off x="70747" y="1231618"/>
            <a:ext cx="2680256" cy="2680256"/>
          </a:xfrm>
          <a:prstGeom prst="rect">
            <a:avLst/>
          </a:prstGeom>
          <a:noFill/>
          <a:ln>
            <a:noFill/>
          </a:ln>
        </p:spPr>
      </p:pic>
      <p:grpSp>
        <p:nvGrpSpPr>
          <p:cNvPr id="151" name="Google Shape;151;p19"/>
          <p:cNvGrpSpPr/>
          <p:nvPr/>
        </p:nvGrpSpPr>
        <p:grpSpPr>
          <a:xfrm>
            <a:off x="8551293" y="4672260"/>
            <a:ext cx="342900" cy="342900"/>
            <a:chOff x="11361456" y="6195813"/>
            <a:chExt cx="548640" cy="548640"/>
          </a:xfrm>
        </p:grpSpPr>
        <p:sp>
          <p:nvSpPr>
            <p:cNvPr id="152" name="Google Shape;152;p1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p:nvPr/>
        </p:nvSpPr>
        <p:spPr>
          <a:xfrm>
            <a:off x="3156600" y="811550"/>
            <a:ext cx="2830800" cy="1529400"/>
          </a:xfrm>
          <a:prstGeom prst="rect">
            <a:avLst/>
          </a:prstGeom>
          <a:gradFill>
            <a:gsLst>
              <a:gs pos="0">
                <a:srgbClr val="F5D0D0"/>
              </a:gs>
              <a:gs pos="100000">
                <a:srgbClr val="D96868"/>
              </a:gs>
            </a:gsLst>
            <a:lin ang="5400012" scaled="0"/>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Rockwell"/>
                <a:ea typeface="Rockwell"/>
                <a:cs typeface="Rockwell"/>
                <a:sym typeface="Rockwell"/>
              </a:rPr>
              <a:t>Objective 1 : Based on the data determine how the Alumni Association can attract more for first time attendees</a:t>
            </a:r>
            <a:endParaRPr>
              <a:latin typeface="Rockwell"/>
              <a:ea typeface="Rockwell"/>
              <a:cs typeface="Rockwell"/>
              <a:sym typeface="Rockwell"/>
            </a:endParaRPr>
          </a:p>
        </p:txBody>
      </p:sp>
      <p:sp>
        <p:nvSpPr>
          <p:cNvPr id="155" name="Google Shape;155;p19"/>
          <p:cNvSpPr/>
          <p:nvPr/>
        </p:nvSpPr>
        <p:spPr>
          <a:xfrm>
            <a:off x="6109025" y="1826700"/>
            <a:ext cx="2830800" cy="2025300"/>
          </a:xfrm>
          <a:prstGeom prst="rect">
            <a:avLst/>
          </a:prstGeom>
          <a:gradFill>
            <a:gsLst>
              <a:gs pos="0">
                <a:srgbClr val="FFF6DB"/>
              </a:gs>
              <a:gs pos="100000">
                <a:srgbClr val="FAD25C"/>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Rockwell"/>
                <a:ea typeface="Rockwell"/>
                <a:cs typeface="Rockwell"/>
                <a:sym typeface="Rockwell"/>
              </a:rPr>
              <a:t>Mission: To identify variables that are highly correlated  with higher event attendance of first time attendees, and major gift prospect attendees so the Alumni Association can better engage these groups</a:t>
            </a:r>
            <a:endParaRPr>
              <a:latin typeface="Rockwell"/>
              <a:ea typeface="Rockwell"/>
              <a:cs typeface="Rockwell"/>
              <a:sym typeface="Rockwell"/>
            </a:endParaRPr>
          </a:p>
        </p:txBody>
      </p:sp>
      <p:sp>
        <p:nvSpPr>
          <p:cNvPr id="156" name="Google Shape;156;p19"/>
          <p:cNvSpPr/>
          <p:nvPr/>
        </p:nvSpPr>
        <p:spPr>
          <a:xfrm>
            <a:off x="3156600" y="3569875"/>
            <a:ext cx="2830800" cy="1529400"/>
          </a:xfrm>
          <a:prstGeom prst="rect">
            <a:avLst/>
          </a:prstGeom>
          <a:gradFill>
            <a:gsLst>
              <a:gs pos="0">
                <a:srgbClr val="F5D0D0"/>
              </a:gs>
              <a:gs pos="100000">
                <a:srgbClr val="D96868"/>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Rockwell"/>
                <a:ea typeface="Rockwell"/>
                <a:cs typeface="Rockwell"/>
                <a:sym typeface="Rockwell"/>
              </a:rPr>
              <a:t>Objective 2 : Based on the data determine how the Alumni Association can attract more major prospects</a:t>
            </a:r>
            <a:endParaRPr>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0"/>
          <p:cNvSpPr/>
          <p:nvPr/>
        </p:nvSpPr>
        <p:spPr>
          <a:xfrm>
            <a:off x="690625" y="1010209"/>
            <a:ext cx="7667244" cy="60512"/>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690625" y="3224772"/>
            <a:ext cx="7667244" cy="60512"/>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690625" y="1113584"/>
            <a:ext cx="7667244" cy="2057400"/>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0"/>
          <p:cNvGrpSpPr/>
          <p:nvPr/>
        </p:nvGrpSpPr>
        <p:grpSpPr>
          <a:xfrm>
            <a:off x="7236911" y="3051692"/>
            <a:ext cx="810678" cy="810676"/>
            <a:chOff x="9685338" y="4460675"/>
            <a:chExt cx="1080904" cy="1080902"/>
          </a:xfrm>
        </p:grpSpPr>
        <p:sp>
          <p:nvSpPr>
            <p:cNvPr id="165" name="Google Shape;165;p20"/>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0"/>
          <p:cNvSpPr/>
          <p:nvPr/>
        </p:nvSpPr>
        <p:spPr>
          <a:xfrm>
            <a:off x="-46562" y="9680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8" name="Google Shape;168;p20"/>
          <p:cNvSpPr txBox="1"/>
          <p:nvPr>
            <p:ph type="title"/>
          </p:nvPr>
        </p:nvSpPr>
        <p:spPr>
          <a:xfrm>
            <a:off x="786700" y="200651"/>
            <a:ext cx="7475100" cy="12774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4200"/>
              <a:buFont typeface="Rockwell"/>
              <a:buNone/>
            </a:pPr>
            <a:r>
              <a:rPr lang="en-US"/>
              <a:t>Preparing Data</a:t>
            </a:r>
            <a:endParaRPr/>
          </a:p>
        </p:txBody>
      </p:sp>
      <p:pic>
        <p:nvPicPr>
          <p:cNvPr id="169" name="Google Shape;169;p20"/>
          <p:cNvPicPr preferRelativeResize="0"/>
          <p:nvPr/>
        </p:nvPicPr>
        <p:blipFill rotWithShape="1">
          <a:blip r:embed="rId5">
            <a:alphaModFix/>
          </a:blip>
          <a:srcRect b="7449" l="0" r="0" t="-7450"/>
          <a:stretch/>
        </p:blipFill>
        <p:spPr>
          <a:xfrm>
            <a:off x="1837788" y="1879050"/>
            <a:ext cx="5372926" cy="1138913"/>
          </a:xfrm>
          <a:prstGeom prst="rect">
            <a:avLst/>
          </a:prstGeom>
          <a:noFill/>
          <a:ln>
            <a:noFill/>
          </a:ln>
        </p:spPr>
      </p:pic>
      <p:sp>
        <p:nvSpPr>
          <p:cNvPr id="170" name="Google Shape;170;p20"/>
          <p:cNvSpPr txBox="1"/>
          <p:nvPr/>
        </p:nvSpPr>
        <p:spPr>
          <a:xfrm>
            <a:off x="3501100" y="1355025"/>
            <a:ext cx="204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ockwell"/>
                <a:ea typeface="Rockwell"/>
                <a:cs typeface="Rockwell"/>
                <a:sym typeface="Rockwell"/>
              </a:rPr>
              <a:t>Step 1.</a:t>
            </a:r>
            <a:endParaRPr>
              <a:latin typeface="Rockwell"/>
              <a:ea typeface="Rockwell"/>
              <a:cs typeface="Rockwell"/>
              <a:sym typeface="Rockwell"/>
            </a:endParaRPr>
          </a:p>
        </p:txBody>
      </p:sp>
      <p:sp>
        <p:nvSpPr>
          <p:cNvPr id="171" name="Google Shape;171;p20"/>
          <p:cNvSpPr txBox="1"/>
          <p:nvPr/>
        </p:nvSpPr>
        <p:spPr>
          <a:xfrm>
            <a:off x="3501100" y="3054913"/>
            <a:ext cx="204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ockwell"/>
                <a:ea typeface="Rockwell"/>
                <a:cs typeface="Rockwell"/>
                <a:sym typeface="Rockwell"/>
              </a:rPr>
              <a:t>Step 2.</a:t>
            </a:r>
            <a:endParaRPr>
              <a:latin typeface="Rockwell"/>
              <a:ea typeface="Rockwell"/>
              <a:cs typeface="Rockwell"/>
              <a:sym typeface="Rockwell"/>
            </a:endParaRPr>
          </a:p>
        </p:txBody>
      </p:sp>
      <p:pic>
        <p:nvPicPr>
          <p:cNvPr id="172" name="Google Shape;172;p20"/>
          <p:cNvPicPr preferRelativeResize="0"/>
          <p:nvPr/>
        </p:nvPicPr>
        <p:blipFill>
          <a:blip r:embed="rId6">
            <a:alphaModFix/>
          </a:blip>
          <a:stretch>
            <a:fillRect/>
          </a:stretch>
        </p:blipFill>
        <p:spPr>
          <a:xfrm>
            <a:off x="1837800" y="3492063"/>
            <a:ext cx="4627875" cy="265050"/>
          </a:xfrm>
          <a:prstGeom prst="rect">
            <a:avLst/>
          </a:prstGeom>
          <a:noFill/>
          <a:ln>
            <a:noFill/>
          </a:ln>
        </p:spPr>
      </p:pic>
      <p:pic>
        <p:nvPicPr>
          <p:cNvPr id="173" name="Google Shape;173;p20"/>
          <p:cNvPicPr preferRelativeResize="0"/>
          <p:nvPr/>
        </p:nvPicPr>
        <p:blipFill>
          <a:blip r:embed="rId7">
            <a:alphaModFix/>
          </a:blip>
          <a:stretch>
            <a:fillRect/>
          </a:stretch>
        </p:blipFill>
        <p:spPr>
          <a:xfrm>
            <a:off x="690622" y="3776472"/>
            <a:ext cx="4716220" cy="1138925"/>
          </a:xfrm>
          <a:prstGeom prst="rect">
            <a:avLst/>
          </a:prstGeom>
          <a:noFill/>
          <a:ln>
            <a:noFill/>
          </a:ln>
        </p:spPr>
      </p:pic>
      <p:sp>
        <p:nvSpPr>
          <p:cNvPr id="174" name="Google Shape;174;p20"/>
          <p:cNvSpPr/>
          <p:nvPr/>
        </p:nvSpPr>
        <p:spPr>
          <a:xfrm>
            <a:off x="5406850" y="4393138"/>
            <a:ext cx="3538981" cy="265050"/>
          </a:xfrm>
          <a:prstGeom prst="rect">
            <a:avLst/>
          </a:prstGeom>
        </p:spPr>
        <p:txBody>
          <a:bodyPr>
            <a:prstTxWarp prst="textPlain"/>
          </a:bodyPr>
          <a:lstStyle/>
          <a:p>
            <a:pPr lvl="0" algn="ctr"/>
            <a:r>
              <a:rPr b="0" i="0">
                <a:ln>
                  <a:noFill/>
                </a:ln>
                <a:solidFill>
                  <a:srgbClr val="FF9900"/>
                </a:solidFill>
                <a:latin typeface="Arial"/>
              </a:rPr>
              <a:t>These text must be normalized</a:t>
            </a:r>
          </a:p>
        </p:txBody>
      </p:sp>
      <p:cxnSp>
        <p:nvCxnSpPr>
          <p:cNvPr id="175" name="Google Shape;175;p20"/>
          <p:cNvCxnSpPr/>
          <p:nvPr/>
        </p:nvCxnSpPr>
        <p:spPr>
          <a:xfrm rot="10800000">
            <a:off x="4572000" y="4323325"/>
            <a:ext cx="746700" cy="211800"/>
          </a:xfrm>
          <a:prstGeom prst="straightConnector1">
            <a:avLst/>
          </a:prstGeom>
          <a:noFill/>
          <a:ln cap="flat" cmpd="sng" w="28575">
            <a:solidFill>
              <a:srgbClr val="FF9900"/>
            </a:solidFill>
            <a:prstDash val="solid"/>
            <a:round/>
            <a:headEnd len="med" w="med" type="none"/>
            <a:tailEnd len="med" w="med" type="triangle"/>
          </a:ln>
        </p:spPr>
      </p:cxnSp>
      <p:grpSp>
        <p:nvGrpSpPr>
          <p:cNvPr id="176" name="Google Shape;176;p20"/>
          <p:cNvGrpSpPr/>
          <p:nvPr/>
        </p:nvGrpSpPr>
        <p:grpSpPr>
          <a:xfrm>
            <a:off x="8551293" y="4672260"/>
            <a:ext cx="342938" cy="342938"/>
            <a:chOff x="11361456" y="6195813"/>
            <a:chExt cx="548700" cy="548700"/>
          </a:xfrm>
        </p:grpSpPr>
        <p:sp>
          <p:nvSpPr>
            <p:cNvPr id="177" name="Google Shape;177;p20"/>
            <p:cNvSpPr/>
            <p:nvPr/>
          </p:nvSpPr>
          <p:spPr>
            <a:xfrm>
              <a:off x="11361456" y="6195813"/>
              <a:ext cx="548700" cy="548700"/>
            </a:xfrm>
            <a:prstGeom prst="ellipse">
              <a:avLst/>
            </a:prstGeom>
            <a:blipFill rotWithShape="1">
              <a:blip r:embed="rId8">
                <a:alphaModFix/>
              </a:blip>
              <a:tile algn="tl" flip="none" tx="50800" sx="84997" ty="0" sy="84997"/>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82975" y="276223"/>
            <a:ext cx="6738187" cy="1977500"/>
          </a:xfrm>
          <a:prstGeom prst="rect">
            <a:avLst/>
          </a:prstGeom>
          <a:noFill/>
          <a:ln>
            <a:noFill/>
          </a:ln>
        </p:spPr>
      </p:pic>
      <p:sp>
        <p:nvSpPr>
          <p:cNvPr id="184" name="Google Shape;184;p21"/>
          <p:cNvSpPr txBox="1"/>
          <p:nvPr/>
        </p:nvSpPr>
        <p:spPr>
          <a:xfrm>
            <a:off x="5530725" y="663675"/>
            <a:ext cx="342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ckwell"/>
                <a:ea typeface="Rockwell"/>
                <a:cs typeface="Rockwell"/>
                <a:sym typeface="Rockwell"/>
              </a:rPr>
              <a:t>Write a function to remove all space, punctuation, uppercase letter and manually operate Event Name.</a:t>
            </a:r>
            <a:endParaRPr>
              <a:latin typeface="Rockwell"/>
              <a:ea typeface="Rockwell"/>
              <a:cs typeface="Rockwell"/>
              <a:sym typeface="Rockwell"/>
            </a:endParaRPr>
          </a:p>
        </p:txBody>
      </p:sp>
      <p:sp>
        <p:nvSpPr>
          <p:cNvPr id="185" name="Google Shape;185;p21"/>
          <p:cNvSpPr txBox="1"/>
          <p:nvPr/>
        </p:nvSpPr>
        <p:spPr>
          <a:xfrm>
            <a:off x="3484425" y="2378550"/>
            <a:ext cx="204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ockwell"/>
                <a:ea typeface="Rockwell"/>
                <a:cs typeface="Rockwell"/>
                <a:sym typeface="Rockwell"/>
              </a:rPr>
              <a:t>Step 3.</a:t>
            </a:r>
            <a:endParaRPr>
              <a:latin typeface="Rockwell"/>
              <a:ea typeface="Rockwell"/>
              <a:cs typeface="Rockwell"/>
              <a:sym typeface="Rockwell"/>
            </a:endParaRPr>
          </a:p>
        </p:txBody>
      </p:sp>
      <p:pic>
        <p:nvPicPr>
          <p:cNvPr id="186" name="Google Shape;186;p21"/>
          <p:cNvPicPr preferRelativeResize="0"/>
          <p:nvPr/>
        </p:nvPicPr>
        <p:blipFill>
          <a:blip r:embed="rId4">
            <a:alphaModFix/>
          </a:blip>
          <a:stretch>
            <a:fillRect/>
          </a:stretch>
        </p:blipFill>
        <p:spPr>
          <a:xfrm>
            <a:off x="152100" y="2903576"/>
            <a:ext cx="6971175" cy="1888250"/>
          </a:xfrm>
          <a:prstGeom prst="rect">
            <a:avLst/>
          </a:prstGeom>
          <a:noFill/>
          <a:ln>
            <a:noFill/>
          </a:ln>
        </p:spPr>
      </p:pic>
      <p:sp>
        <p:nvSpPr>
          <p:cNvPr id="187" name="Google Shape;187;p21"/>
          <p:cNvSpPr txBox="1"/>
          <p:nvPr/>
        </p:nvSpPr>
        <p:spPr>
          <a:xfrm>
            <a:off x="5738050" y="3180125"/>
            <a:ext cx="27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ckwell"/>
                <a:ea typeface="Rockwell"/>
                <a:cs typeface="Rockwell"/>
                <a:sym typeface="Rockwell"/>
              </a:rPr>
              <a:t>Rename &amp; Drop columns </a:t>
            </a:r>
            <a:endParaRPr>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2"/>
          <p:cNvSpPr/>
          <p:nvPr/>
        </p:nvSpPr>
        <p:spPr>
          <a:xfrm>
            <a:off x="690625" y="1010209"/>
            <a:ext cx="7667100" cy="60600"/>
          </a:xfrm>
          <a:prstGeom prst="rect">
            <a:avLst/>
          </a:prstGeom>
          <a:blipFill rotWithShape="1">
            <a:blip r:embed="rId3">
              <a:alphaModFix amt="85000"/>
            </a:blip>
            <a:tile algn="ctr" flip="xy" tx="0" sx="92002" ty="-762000" sy="89002"/>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90625" y="3224772"/>
            <a:ext cx="7667100" cy="60600"/>
          </a:xfrm>
          <a:prstGeom prst="rect">
            <a:avLst/>
          </a:prstGeom>
          <a:blipFill rotWithShape="1">
            <a:blip r:embed="rId3">
              <a:alphaModFix amt="85000"/>
            </a:blip>
            <a:tile algn="ctr" flip="xy" tx="0" sx="92002" ty="-717550" sy="89002"/>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90625" y="1113584"/>
            <a:ext cx="7667100" cy="2057400"/>
          </a:xfrm>
          <a:prstGeom prst="rect">
            <a:avLst/>
          </a:prstGeom>
          <a:blipFill rotWithShape="1">
            <a:blip r:embed="rId3">
              <a:alphaModFix amt="85000"/>
            </a:blip>
            <a:tile algn="ctr" flip="xy" tx="0" sx="92002" ty="-704850" sy="89002"/>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22"/>
          <p:cNvGrpSpPr/>
          <p:nvPr/>
        </p:nvGrpSpPr>
        <p:grpSpPr>
          <a:xfrm>
            <a:off x="7236911" y="3051694"/>
            <a:ext cx="810675" cy="810675"/>
            <a:chOff x="9685338" y="4460675"/>
            <a:chExt cx="1080900" cy="1080900"/>
          </a:xfrm>
        </p:grpSpPr>
        <p:sp>
          <p:nvSpPr>
            <p:cNvPr id="196" name="Google Shape;196;p22"/>
            <p:cNvSpPr/>
            <p:nvPr/>
          </p:nvSpPr>
          <p:spPr>
            <a:xfrm>
              <a:off x="9685338" y="4460675"/>
              <a:ext cx="1080900" cy="1080900"/>
            </a:xfrm>
            <a:prstGeom prst="ellipse">
              <a:avLst/>
            </a:prstGeom>
            <a:blipFill rotWithShape="1">
              <a:blip r:embed="rId4">
                <a:alphaModFix/>
              </a:blip>
              <a:tile algn="tl" flip="none" tx="0" sx="84997" ty="0" sy="84997"/>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9793429" y="4568765"/>
              <a:ext cx="864600" cy="864600"/>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2"/>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99" name="Google Shape;199;p22"/>
          <p:cNvSpPr txBox="1"/>
          <p:nvPr>
            <p:ph type="title"/>
          </p:nvPr>
        </p:nvSpPr>
        <p:spPr>
          <a:xfrm>
            <a:off x="786700" y="200651"/>
            <a:ext cx="7475100" cy="12774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4200"/>
              <a:buFont typeface="Rockwell"/>
              <a:buNone/>
            </a:pPr>
            <a:r>
              <a:rPr lang="en-US"/>
              <a:t>Individual Event Grouping</a:t>
            </a:r>
            <a:r>
              <a:rPr lang="en-US"/>
              <a:t> </a:t>
            </a:r>
            <a:endParaRPr/>
          </a:p>
        </p:txBody>
      </p:sp>
      <p:sp>
        <p:nvSpPr>
          <p:cNvPr id="200" name="Google Shape;200;p22"/>
          <p:cNvSpPr/>
          <p:nvPr/>
        </p:nvSpPr>
        <p:spPr>
          <a:xfrm>
            <a:off x="0" y="3776450"/>
            <a:ext cx="9144000" cy="1374300"/>
          </a:xfrm>
          <a:prstGeom prst="rect">
            <a:avLst/>
          </a:prstGeom>
          <a:blipFill rotWithShape="1">
            <a:blip r:embed="rId3">
              <a:alphaModFix amt="85000"/>
            </a:blip>
            <a:tile algn="ctr" flip="xy" tx="0" sx="92002" ty="-704850" sy="89002"/>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01" name="Google Shape;201;p22"/>
          <p:cNvGrpSpPr/>
          <p:nvPr/>
        </p:nvGrpSpPr>
        <p:grpSpPr>
          <a:xfrm>
            <a:off x="7684192" y="3833624"/>
            <a:ext cx="810675" cy="810675"/>
            <a:chOff x="10245590" y="5111496"/>
            <a:chExt cx="1080900" cy="1080900"/>
          </a:xfrm>
        </p:grpSpPr>
        <p:sp>
          <p:nvSpPr>
            <p:cNvPr id="202" name="Google Shape;202;p22"/>
            <p:cNvSpPr/>
            <p:nvPr/>
          </p:nvSpPr>
          <p:spPr>
            <a:xfrm>
              <a:off x="10245590" y="5111496"/>
              <a:ext cx="1080900" cy="1080900"/>
            </a:xfrm>
            <a:prstGeom prst="ellipse">
              <a:avLst/>
            </a:prstGeom>
            <a:blipFill rotWithShape="1">
              <a:blip r:embed="rId4">
                <a:alphaModFix/>
              </a:blip>
              <a:tile algn="tl" flip="none" tx="0" sx="84997" ty="0" sy="84997"/>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03" name="Google Shape;203;p22"/>
            <p:cNvSpPr/>
            <p:nvPr/>
          </p:nvSpPr>
          <p:spPr>
            <a:xfrm>
              <a:off x="10353681" y="5219586"/>
              <a:ext cx="864600" cy="864600"/>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204" name="Google Shape;204;p22"/>
          <p:cNvSpPr/>
          <p:nvPr/>
        </p:nvSpPr>
        <p:spPr>
          <a:xfrm>
            <a:off x="690625" y="1113575"/>
            <a:ext cx="3027600" cy="2562300"/>
          </a:xfrm>
          <a:prstGeom prst="rect">
            <a:avLst/>
          </a:prstGeom>
          <a:gradFill>
            <a:gsLst>
              <a:gs pos="0">
                <a:srgbClr val="FFF6DB"/>
              </a:gs>
              <a:gs pos="100000">
                <a:srgbClr val="FAD25C"/>
              </a:gs>
            </a:gsLst>
            <a:lin ang="5400012" scaled="0"/>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Rockwell"/>
                <a:ea typeface="Rockwell"/>
                <a:cs typeface="Rockwell"/>
                <a:sym typeface="Rockwell"/>
              </a:rPr>
              <a:t>Why Grouping?</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n-US">
                <a:latin typeface="Rockwell"/>
                <a:ea typeface="Rockwell"/>
                <a:cs typeface="Rockwell"/>
                <a:sym typeface="Rockwell"/>
              </a:rPr>
              <a:t>Improve our strategy for both new and existing events.</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n-US">
                <a:latin typeface="Rockwell"/>
                <a:ea typeface="Rockwell"/>
                <a:cs typeface="Rockwell"/>
                <a:sym typeface="Rockwell"/>
              </a:rPr>
              <a:t>Take same events as a unit.</a:t>
            </a:r>
            <a:endParaRPr>
              <a:latin typeface="Rockwell"/>
              <a:ea typeface="Rockwell"/>
              <a:cs typeface="Rockwell"/>
              <a:sym typeface="Rockwell"/>
            </a:endParaRPr>
          </a:p>
          <a:p>
            <a:pPr indent="0" lvl="0" marL="0" rtl="0" algn="l">
              <a:spcBef>
                <a:spcPts val="0"/>
              </a:spcBef>
              <a:spcAft>
                <a:spcPts val="0"/>
              </a:spcAft>
              <a:buNone/>
            </a:pPr>
            <a:r>
              <a:rPr lang="en-US">
                <a:latin typeface="Rockwell"/>
                <a:ea typeface="Rockwell"/>
                <a:cs typeface="Rockwell"/>
                <a:sym typeface="Rockwell"/>
              </a:rPr>
              <a:t>How Grouping?</a:t>
            </a:r>
            <a:endParaRPr>
              <a:latin typeface="Rockwell"/>
              <a:ea typeface="Rockwell"/>
              <a:cs typeface="Rockwell"/>
              <a:sym typeface="Rockwell"/>
            </a:endParaRPr>
          </a:p>
          <a:p>
            <a:pPr indent="-317500" lvl="0" marL="457200" rtl="0" algn="l">
              <a:spcBef>
                <a:spcPts val="0"/>
              </a:spcBef>
              <a:spcAft>
                <a:spcPts val="0"/>
              </a:spcAft>
              <a:buSzPts val="1400"/>
              <a:buFont typeface="Rockwell"/>
              <a:buAutoNum type="arabicPeriod"/>
            </a:pPr>
            <a:r>
              <a:rPr lang="en-US">
                <a:latin typeface="Rockwell"/>
                <a:ea typeface="Rockwell"/>
                <a:cs typeface="Rockwell"/>
                <a:sym typeface="Rockwell"/>
              </a:rPr>
              <a:t>According to Event Name</a:t>
            </a:r>
            <a:endParaRPr>
              <a:latin typeface="Rockwell"/>
              <a:ea typeface="Rockwell"/>
              <a:cs typeface="Rockwell"/>
              <a:sym typeface="Rockwell"/>
            </a:endParaRPr>
          </a:p>
          <a:p>
            <a:pPr indent="-317500" lvl="0" marL="457200" rtl="0" algn="l">
              <a:spcBef>
                <a:spcPts val="0"/>
              </a:spcBef>
              <a:spcAft>
                <a:spcPts val="0"/>
              </a:spcAft>
              <a:buSzPts val="1400"/>
              <a:buFont typeface="Rockwell"/>
              <a:buAutoNum type="arabicPeriod"/>
            </a:pPr>
            <a:r>
              <a:rPr lang="en-US">
                <a:latin typeface="Rockwell"/>
                <a:ea typeface="Rockwell"/>
                <a:cs typeface="Rockwell"/>
                <a:sym typeface="Rockwell"/>
              </a:rPr>
              <a:t>According to Activity Code</a:t>
            </a:r>
            <a:endParaRPr>
              <a:latin typeface="Rockwell"/>
              <a:ea typeface="Rockwell"/>
              <a:cs typeface="Rockwell"/>
              <a:sym typeface="Rockwell"/>
            </a:endParaRPr>
          </a:p>
          <a:p>
            <a:pPr indent="-317500" lvl="0" marL="457200" rtl="0" algn="l">
              <a:spcBef>
                <a:spcPts val="0"/>
              </a:spcBef>
              <a:spcAft>
                <a:spcPts val="0"/>
              </a:spcAft>
              <a:buSzPts val="1400"/>
              <a:buFont typeface="Rockwell"/>
              <a:buAutoNum type="arabicPeriod"/>
            </a:pPr>
            <a:r>
              <a:rPr lang="en-US">
                <a:latin typeface="Rockwell"/>
                <a:ea typeface="Rockwell"/>
                <a:cs typeface="Rockwell"/>
                <a:sym typeface="Rockwell"/>
              </a:rPr>
              <a:t>According to Group Code</a:t>
            </a:r>
            <a:endParaRPr>
              <a:latin typeface="Rockwell"/>
              <a:ea typeface="Rockwell"/>
              <a:cs typeface="Rockwell"/>
              <a:sym typeface="Rockwell"/>
            </a:endParaRPr>
          </a:p>
          <a:p>
            <a:pPr indent="-317500" lvl="1" marL="914400" rtl="0" algn="l">
              <a:spcBef>
                <a:spcPts val="0"/>
              </a:spcBef>
              <a:spcAft>
                <a:spcPts val="0"/>
              </a:spcAft>
              <a:buSzPts val="1400"/>
              <a:buFont typeface="Rockwell"/>
              <a:buChar char="○"/>
            </a:pPr>
            <a:r>
              <a:rPr lang="en-US">
                <a:latin typeface="Rockwell"/>
                <a:ea typeface="Rockwell"/>
                <a:cs typeface="Rockwell"/>
                <a:sym typeface="Rockwell"/>
              </a:rPr>
              <a:t>Combine all three as identifier, as column </a:t>
            </a:r>
            <a:r>
              <a:rPr b="1" lang="en-US">
                <a:latin typeface="Rockwell"/>
                <a:ea typeface="Rockwell"/>
                <a:cs typeface="Rockwell"/>
                <a:sym typeface="Rockwell"/>
              </a:rPr>
              <a:t>Combined</a:t>
            </a:r>
            <a:endParaRPr b="1">
              <a:latin typeface="Rockwell"/>
              <a:ea typeface="Rockwell"/>
              <a:cs typeface="Rockwell"/>
              <a:sym typeface="Rockwell"/>
            </a:endParaRPr>
          </a:p>
        </p:txBody>
      </p:sp>
      <p:pic>
        <p:nvPicPr>
          <p:cNvPr id="205" name="Google Shape;205;p22"/>
          <p:cNvPicPr preferRelativeResize="0"/>
          <p:nvPr/>
        </p:nvPicPr>
        <p:blipFill>
          <a:blip r:embed="rId5">
            <a:alphaModFix/>
          </a:blip>
          <a:stretch>
            <a:fillRect/>
          </a:stretch>
        </p:blipFill>
        <p:spPr>
          <a:xfrm>
            <a:off x="0" y="3776449"/>
            <a:ext cx="7341060" cy="798413"/>
          </a:xfrm>
          <a:prstGeom prst="rect">
            <a:avLst/>
          </a:prstGeom>
          <a:noFill/>
          <a:ln>
            <a:noFill/>
          </a:ln>
        </p:spPr>
      </p:pic>
      <p:pic>
        <p:nvPicPr>
          <p:cNvPr id="206" name="Google Shape;206;p22"/>
          <p:cNvPicPr preferRelativeResize="0"/>
          <p:nvPr/>
        </p:nvPicPr>
        <p:blipFill>
          <a:blip r:embed="rId6">
            <a:alphaModFix/>
          </a:blip>
          <a:stretch>
            <a:fillRect/>
          </a:stretch>
        </p:blipFill>
        <p:spPr>
          <a:xfrm>
            <a:off x="4572000" y="1113575"/>
            <a:ext cx="4417850" cy="2562300"/>
          </a:xfrm>
          <a:prstGeom prst="rect">
            <a:avLst/>
          </a:prstGeom>
          <a:noFill/>
          <a:ln>
            <a:noFill/>
          </a:ln>
        </p:spPr>
      </p:pic>
      <p:sp>
        <p:nvSpPr>
          <p:cNvPr id="207" name="Google Shape;207;p22"/>
          <p:cNvSpPr/>
          <p:nvPr/>
        </p:nvSpPr>
        <p:spPr>
          <a:xfrm rot="-4938451">
            <a:off x="5260055" y="3375416"/>
            <a:ext cx="1033198" cy="418676"/>
          </a:xfrm>
          <a:prstGeom prst="rightArrow">
            <a:avLst>
              <a:gd fmla="val 41684"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3661825" y="2864550"/>
            <a:ext cx="564600" cy="1136100"/>
          </a:xfrm>
          <a:prstGeom prst="curvedLeftArrow">
            <a:avLst>
              <a:gd fmla="val 25000" name="adj1"/>
              <a:gd fmla="val 50000" name="adj2"/>
              <a:gd fmla="val 25000" name="adj3"/>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Calculated Field Creation</a:t>
            </a:r>
            <a:endParaRPr/>
          </a:p>
        </p:txBody>
      </p:sp>
      <p:sp>
        <p:nvSpPr>
          <p:cNvPr id="214" name="Google Shape;214;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US" sz="2000"/>
              <a:t>“C”: Count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“APFTA”: Average Percentage First Time Attendees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“APMP”: </a:t>
            </a:r>
            <a:r>
              <a:rPr lang="en-US" sz="2000"/>
              <a:t>Average Percentage Major Prospects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“combined”: Identifier for Event</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“EM”: Event Month</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factors: DataFrame Variable for factor caparison</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grpSp>
        <p:nvGrpSpPr>
          <p:cNvPr id="219" name="Google Shape;219;p24"/>
          <p:cNvGrpSpPr/>
          <p:nvPr/>
        </p:nvGrpSpPr>
        <p:grpSpPr>
          <a:xfrm>
            <a:off x="8551293" y="4672260"/>
            <a:ext cx="342900" cy="342900"/>
            <a:chOff x="11361456" y="6195813"/>
            <a:chExt cx="548640" cy="548640"/>
          </a:xfrm>
        </p:grpSpPr>
        <p:sp>
          <p:nvSpPr>
            <p:cNvPr id="220" name="Google Shape;220;p24"/>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24"/>
          <p:cNvSpPr txBox="1"/>
          <p:nvPr>
            <p:ph type="title"/>
          </p:nvPr>
        </p:nvSpPr>
        <p:spPr>
          <a:xfrm>
            <a:off x="740311" y="166949"/>
            <a:ext cx="7543800" cy="1206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lang="en-US" sz="4900"/>
              <a:t>Look-Back Grouping </a:t>
            </a:r>
            <a:endParaRPr sz="4600"/>
          </a:p>
        </p:txBody>
      </p:sp>
      <p:pic>
        <p:nvPicPr>
          <p:cNvPr id="223" name="Google Shape;223;p24"/>
          <p:cNvPicPr preferRelativeResize="0"/>
          <p:nvPr/>
        </p:nvPicPr>
        <p:blipFill>
          <a:blip r:embed="rId4">
            <a:alphaModFix/>
          </a:blip>
          <a:stretch>
            <a:fillRect/>
          </a:stretch>
        </p:blipFill>
        <p:spPr>
          <a:xfrm>
            <a:off x="4931500" y="1259725"/>
            <a:ext cx="4212500" cy="3103500"/>
          </a:xfrm>
          <a:prstGeom prst="rect">
            <a:avLst/>
          </a:prstGeom>
          <a:noFill/>
          <a:ln>
            <a:noFill/>
          </a:ln>
        </p:spPr>
      </p:pic>
      <p:pic>
        <p:nvPicPr>
          <p:cNvPr id="224" name="Google Shape;224;p24"/>
          <p:cNvPicPr preferRelativeResize="0"/>
          <p:nvPr/>
        </p:nvPicPr>
        <p:blipFill>
          <a:blip r:embed="rId5">
            <a:alphaModFix/>
          </a:blip>
          <a:stretch>
            <a:fillRect/>
          </a:stretch>
        </p:blipFill>
        <p:spPr>
          <a:xfrm>
            <a:off x="265550" y="1259729"/>
            <a:ext cx="4665951" cy="341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grpSp>
        <p:nvGrpSpPr>
          <p:cNvPr id="229" name="Google Shape;229;p25"/>
          <p:cNvGrpSpPr/>
          <p:nvPr/>
        </p:nvGrpSpPr>
        <p:grpSpPr>
          <a:xfrm>
            <a:off x="8551293" y="4672260"/>
            <a:ext cx="342938" cy="342938"/>
            <a:chOff x="11361456" y="6195813"/>
            <a:chExt cx="548700" cy="548700"/>
          </a:xfrm>
        </p:grpSpPr>
        <p:sp>
          <p:nvSpPr>
            <p:cNvPr id="230" name="Google Shape;230;p25"/>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5"/>
          <p:cNvSpPr txBox="1"/>
          <p:nvPr>
            <p:ph type="title"/>
          </p:nvPr>
        </p:nvSpPr>
        <p:spPr>
          <a:xfrm>
            <a:off x="740311" y="166949"/>
            <a:ext cx="7543800" cy="1206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lang="en-US" sz="4900"/>
              <a:t>Factor Comparison</a:t>
            </a:r>
            <a:endParaRPr sz="4600"/>
          </a:p>
        </p:txBody>
      </p:sp>
      <p:pic>
        <p:nvPicPr>
          <p:cNvPr id="233" name="Google Shape;233;p25"/>
          <p:cNvPicPr preferRelativeResize="0"/>
          <p:nvPr/>
        </p:nvPicPr>
        <p:blipFill>
          <a:blip r:embed="rId4">
            <a:alphaModFix/>
          </a:blip>
          <a:stretch>
            <a:fillRect/>
          </a:stretch>
        </p:blipFill>
        <p:spPr>
          <a:xfrm>
            <a:off x="357025" y="2232250"/>
            <a:ext cx="4996200" cy="935950"/>
          </a:xfrm>
          <a:prstGeom prst="rect">
            <a:avLst/>
          </a:prstGeom>
          <a:noFill/>
          <a:ln>
            <a:noFill/>
          </a:ln>
        </p:spPr>
      </p:pic>
      <p:pic>
        <p:nvPicPr>
          <p:cNvPr id="234" name="Google Shape;234;p25"/>
          <p:cNvPicPr preferRelativeResize="0"/>
          <p:nvPr/>
        </p:nvPicPr>
        <p:blipFill>
          <a:blip r:embed="rId5">
            <a:alphaModFix/>
          </a:blip>
          <a:stretch>
            <a:fillRect/>
          </a:stretch>
        </p:blipFill>
        <p:spPr>
          <a:xfrm>
            <a:off x="5353229" y="1250350"/>
            <a:ext cx="3155845" cy="1917849"/>
          </a:xfrm>
          <a:prstGeom prst="rect">
            <a:avLst/>
          </a:prstGeom>
          <a:noFill/>
          <a:ln>
            <a:noFill/>
          </a:ln>
        </p:spPr>
      </p:pic>
      <p:pic>
        <p:nvPicPr>
          <p:cNvPr id="235" name="Google Shape;235;p25"/>
          <p:cNvPicPr preferRelativeResize="0"/>
          <p:nvPr/>
        </p:nvPicPr>
        <p:blipFill>
          <a:blip r:embed="rId6">
            <a:alphaModFix/>
          </a:blip>
          <a:stretch>
            <a:fillRect/>
          </a:stretch>
        </p:blipFill>
        <p:spPr>
          <a:xfrm>
            <a:off x="1217313" y="3268500"/>
            <a:ext cx="6437366" cy="1670500"/>
          </a:xfrm>
          <a:prstGeom prst="rect">
            <a:avLst/>
          </a:prstGeom>
          <a:noFill/>
          <a:ln>
            <a:noFill/>
          </a:ln>
        </p:spPr>
      </p:pic>
      <p:sp>
        <p:nvSpPr>
          <p:cNvPr id="236" name="Google Shape;236;p25"/>
          <p:cNvSpPr/>
          <p:nvPr/>
        </p:nvSpPr>
        <p:spPr>
          <a:xfrm>
            <a:off x="357025" y="1250350"/>
            <a:ext cx="4996200" cy="981900"/>
          </a:xfrm>
          <a:prstGeom prst="rect">
            <a:avLst/>
          </a:prstGeom>
          <a:gradFill>
            <a:gsLst>
              <a:gs pos="0">
                <a:srgbClr val="FFF6DB"/>
              </a:gs>
              <a:gs pos="100000">
                <a:srgbClr val="FAD25C"/>
              </a:gs>
            </a:gsLst>
            <a:lin ang="5400012" scaled="0"/>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Rockwell"/>
                <a:ea typeface="Rockwell"/>
                <a:cs typeface="Rockwell"/>
                <a:sym typeface="Rockwell"/>
              </a:rPr>
              <a:t>Factor Comparison between event’s first-time stage and second-time stage, for events </a:t>
            </a:r>
            <a:r>
              <a:rPr lang="en-US">
                <a:latin typeface="Rockwell"/>
                <a:ea typeface="Rockwell"/>
                <a:cs typeface="Rockwell"/>
                <a:sym typeface="Rockwell"/>
              </a:rPr>
              <a:t>holden</a:t>
            </a:r>
            <a:r>
              <a:rPr lang="en-US">
                <a:latin typeface="Rockwell"/>
                <a:ea typeface="Rockwell"/>
                <a:cs typeface="Rockwell"/>
                <a:sym typeface="Rockwell"/>
              </a:rPr>
              <a:t> repeatedly</a:t>
            </a:r>
            <a:endParaRPr b="1">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