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环境搭建</a:t>
            </a:r>
            <a:endParaRPr lang="zh-CN" altLang="en-US" dirty="0"/>
          </a:p>
        </p:txBody>
      </p:sp>
      <p:pic>
        <p:nvPicPr>
          <p:cNvPr id="2" name="图片 1" descr="2020-10-23 20-07-5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950595"/>
            <a:ext cx="8813165" cy="49574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97"/>
          <a:stretch>
            <a:fillRect/>
          </a:stretch>
        </p:blipFill>
        <p:spPr>
          <a:xfrm>
            <a:off x="758190" y="1104265"/>
            <a:ext cx="1887855" cy="4960620"/>
          </a:xfrm>
          <a:prstGeom prst="rect">
            <a:avLst/>
          </a:prstGeom>
        </p:spPr>
      </p:pic>
      <p:pic>
        <p:nvPicPr>
          <p:cNvPr id="4" name="图片 3" descr="2020-10-23 20-09-5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1289685"/>
            <a:ext cx="8488680" cy="4775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pic>
        <p:nvPicPr>
          <p:cNvPr id="4" name="图片 3" descr="2020-10-23 20-20-4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1021080"/>
            <a:ext cx="9036050" cy="50825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微软雅黑</vt:lpstr>
      <vt:lpstr>Century Gothic</vt:lpstr>
      <vt:lpstr>微软雅黑 Light</vt:lpstr>
      <vt:lpstr>Arial</vt:lpstr>
      <vt:lpstr>Calibri</vt:lpstr>
      <vt:lpstr>Office 主题</vt:lpstr>
      <vt:lpstr>内页​​</vt:lpstr>
      <vt:lpstr>观点对比</vt:lpstr>
      <vt:lpstr>Hello World</vt:lpstr>
      <vt:lpstr>环境搭建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Memory逆光</cp:lastModifiedBy>
  <cp:revision>2</cp:revision>
  <dcterms:created xsi:type="dcterms:W3CDTF">2020-10-23T12:36:03Z</dcterms:created>
  <dcterms:modified xsi:type="dcterms:W3CDTF">2020-10-23T12:41:48Z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