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10600030101010101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</a:fld>
            <a:endParaRPr lang="zh-CN" altLang="en-US" sz="1600" dirty="0" smtClean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10600030101010101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环境搭建</a:t>
            </a:r>
            <a:endParaRPr lang="zh-CN" altLang="en-US" dirty="0"/>
          </a:p>
        </p:txBody>
      </p:sp>
      <p:pic>
        <p:nvPicPr>
          <p:cNvPr id="2" name="图片 1" descr="2020-10-23 20-07-56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950595"/>
            <a:ext cx="8813165" cy="495744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en-US" altLang="zh-CN" dirty="0"/>
              <a:t>Hello World</a:t>
            </a:r>
            <a:endParaRPr lang="en-US" altLang="zh-CN" dirty="0"/>
          </a:p>
        </p:txBody>
      </p:sp>
      <p:pic>
        <p:nvPicPr>
          <p:cNvPr id="3" name="图片 2" descr="操作系统作业-Lab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955675"/>
            <a:ext cx="9305925" cy="523430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Century Gothic</vt:lpstr>
      <vt:lpstr>微软雅黑</vt:lpstr>
      <vt:lpstr>Arial Unicode MS</vt:lpstr>
      <vt:lpstr>Calibri</vt:lpstr>
      <vt:lpstr>Office 主题</vt:lpstr>
      <vt:lpstr>内页​​</vt:lpstr>
      <vt:lpstr>环境搭建</vt:lpstr>
      <vt:lpstr>Hello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Memory逆光</cp:lastModifiedBy>
  <cp:revision>3</cp:revision>
  <dcterms:created xsi:type="dcterms:W3CDTF">2020-10-23T12:36:00Z</dcterms:created>
  <dcterms:modified xsi:type="dcterms:W3CDTF">2020-11-07T01:54:54Z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