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8"/>
  </p:notesMasterIdLst>
  <p:sldIdLst>
    <p:sldId id="378" r:id="rId2"/>
    <p:sldId id="379" r:id="rId3"/>
    <p:sldId id="382" r:id="rId4"/>
    <p:sldId id="385" r:id="rId5"/>
    <p:sldId id="383" r:id="rId6"/>
    <p:sldId id="380" r:id="rId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125" autoAdjust="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文本生成的评价有很多种方式，主要有基于词重叠率的方法、基于词向量的方法、基于监督学习的方法等。此处我采用基于词向量的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 Average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gpt2" TargetMode="External"/><Relationship Id="rId2" Type="http://schemas.openxmlformats.org/officeDocument/2006/relationships/hyperlink" Target="https://tensorflow.google.cn/tutorials/text/text_generation?hl=zh-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ab.research.google.com/notebook#scrollTo=GJBs_flRovLc" TargetMode="External"/><Relationship Id="rId5" Type="http://schemas.openxmlformats.org/officeDocument/2006/relationships/hyperlink" Target="https://github.com/EleutherAI/gpt-neo" TargetMode="External"/><Relationship Id="rId4" Type="http://schemas.openxmlformats.org/officeDocument/2006/relationships/hyperlink" Target="https://gitee.com/mindspore/models/tree/master/research/nlp/gpt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mindspore/mode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hhy63</a:t>
            </a:r>
            <a:r>
              <a:rPr lang="en-US" altLang="zh-CN" sz="2800" b="1" dirty="0" smtClean="0"/>
              <a:t>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21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>10</a:t>
            </a:r>
            <a:r>
              <a:rPr lang="zh-CN" altLang="en-US" sz="3600" b="1" dirty="0" smtClean="0"/>
              <a:t>分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</a:t>
            </a:r>
            <a:r>
              <a:rPr lang="zh-CN" altLang="en-US" sz="3200" b="1" dirty="0" smtClean="0"/>
              <a:t>燕、鉴萍</a:t>
            </a:r>
            <a:endParaRPr lang="en-US" altLang="zh-CN" sz="3200" b="1" dirty="0" smtClean="0"/>
          </a:p>
          <a:p>
            <a:r>
              <a:rPr lang="zh-CN" altLang="en-US" sz="2800" b="1" dirty="0" smtClean="0"/>
              <a:t>北京理工大学 计算机学院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hhy63,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143210" cy="53944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故事生成</a:t>
            </a:r>
            <a:endParaRPr lang="en-US" altLang="zh-CN" dirty="0" smtClean="0"/>
          </a:p>
          <a:p>
            <a:pPr marL="715963" lvl="1" indent="-373063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>
                <a:latin typeface="+mn-lt"/>
              </a:rPr>
              <a:t>RNN</a:t>
            </a:r>
            <a:r>
              <a:rPr lang="zh-CN" altLang="en-US" dirty="0">
                <a:latin typeface="+mn-lt"/>
              </a:rPr>
              <a:t>系列模型如</a:t>
            </a:r>
            <a:r>
              <a:rPr lang="en-US" altLang="zh-CN" dirty="0" smtClean="0">
                <a:latin typeface="+mn-lt"/>
              </a:rPr>
              <a:t>LSTM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GRU</a:t>
            </a:r>
            <a:r>
              <a:rPr lang="zh-CN" altLang="en-US" dirty="0" smtClean="0">
                <a:latin typeface="+mn-lt"/>
              </a:rPr>
              <a:t>完成</a:t>
            </a:r>
            <a:r>
              <a:rPr lang="zh-CN" altLang="en-US" dirty="0">
                <a:latin typeface="+mn-lt"/>
              </a:rPr>
              <a:t>故</a:t>
            </a:r>
            <a:r>
              <a:rPr lang="zh-CN" altLang="en-US" dirty="0"/>
              <a:t>事续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lvl="2"/>
            <a:r>
              <a:rPr lang="zh-CN" altLang="en-US" dirty="0"/>
              <a:t>数据：</a:t>
            </a:r>
            <a:r>
              <a:rPr lang="en-US" altLang="zh-CN" dirty="0" err="1"/>
              <a:t>ROCStories</a:t>
            </a:r>
            <a:r>
              <a:rPr lang="en-US" altLang="zh-CN" dirty="0"/>
              <a:t> (</a:t>
            </a:r>
            <a:r>
              <a:rPr lang="zh-CN" altLang="en-US" dirty="0"/>
              <a:t>已上传乐学</a:t>
            </a:r>
            <a:r>
              <a:rPr lang="en-US" altLang="zh-CN" dirty="0"/>
              <a:t>, 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万条</a:t>
            </a:r>
            <a:r>
              <a:rPr lang="en-US" altLang="zh-CN" dirty="0"/>
              <a:t>)</a:t>
            </a:r>
          </a:p>
          <a:p>
            <a:pPr marL="1052512" lvl="3" indent="0">
              <a:buNone/>
            </a:pPr>
            <a:r>
              <a:rPr lang="zh-CN" altLang="en-US" dirty="0"/>
              <a:t>包括了九万多个小故事，每一个故事由五句话构成，每句话</a:t>
            </a:r>
            <a:r>
              <a:rPr lang="en-US" altLang="zh-CN" dirty="0"/>
              <a:t>10 </a:t>
            </a:r>
            <a:r>
              <a:rPr lang="zh-CN" altLang="en-US" dirty="0"/>
              <a:t>词左右，涵盖多个领域话题</a:t>
            </a:r>
            <a:endParaRPr lang="en-US" altLang="zh-CN" dirty="0"/>
          </a:p>
          <a:p>
            <a:pPr marL="1509712" lvl="3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was working at a diner. Suddenly, </a:t>
            </a:r>
          </a:p>
          <a:p>
            <a:pPr marL="1509712" lvl="3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barged up to the counter. </a:t>
            </a:r>
          </a:p>
          <a:p>
            <a:pPr marL="1509712" lvl="3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began yelling about how long his food was taking. </a:t>
            </a:r>
          </a:p>
          <a:p>
            <a:pPr marL="1509712" lvl="3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didn’t know how to react. </a:t>
            </a:r>
          </a:p>
          <a:p>
            <a:pPr marL="1509712" lvl="3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her coworker intervened and calmed the man down.</a:t>
            </a:r>
          </a:p>
          <a:p>
            <a:pPr marL="1143000" lvl="2" indent="-457200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任务：输入第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句，生成后面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963" lvl="1" indent="-293688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分析实验结果，并与在</a:t>
            </a:r>
            <a:r>
              <a:rPr lang="en-US" altLang="zh-CN" dirty="0" smtClean="0">
                <a:latin typeface="+mn-lt"/>
                <a:ea typeface="+mj-ea"/>
              </a:rPr>
              <a:t>GPT2</a:t>
            </a:r>
            <a:r>
              <a:rPr lang="zh-CN" altLang="en-US" dirty="0"/>
              <a:t>上</a:t>
            </a:r>
            <a:r>
              <a:rPr lang="en-US" altLang="zh-CN" dirty="0" err="1" smtClean="0">
                <a:latin typeface="+mn-lt"/>
                <a:ea typeface="+mj-ea"/>
              </a:rPr>
              <a:t>finetune</a:t>
            </a:r>
            <a:r>
              <a:rPr lang="zh-CN" altLang="en-US" dirty="0" smtClean="0"/>
              <a:t>的</a:t>
            </a:r>
            <a:r>
              <a:rPr lang="zh-CN" altLang="en-US" dirty="0"/>
              <a:t>结果进行比较</a:t>
            </a:r>
            <a:endParaRPr lang="en-US" altLang="zh-CN" dirty="0"/>
          </a:p>
          <a:p>
            <a:pPr marL="938212" lvl="1" indent="-514350">
              <a:lnSpc>
                <a:spcPct val="10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514350">
              <a:buFont typeface="+mj-lt"/>
              <a:buAutoNum type="arabicPeriod"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18661"/>
            <a:ext cx="8143210" cy="65028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715963" lvl="1" indent="-373063">
              <a:buSzPct val="100000"/>
              <a:buFont typeface="+mj-lt"/>
              <a:buAutoNum type="arabicPeriod"/>
            </a:pPr>
            <a:r>
              <a:rPr lang="zh-CN" altLang="en-US" sz="2600" dirty="0" smtClean="0"/>
              <a:t>自行设计</a:t>
            </a:r>
            <a:r>
              <a:rPr lang="en-US" altLang="zh-CN" sz="2600" dirty="0" smtClean="0">
                <a:latin typeface="+mn-lt"/>
              </a:rPr>
              <a:t>RNN</a:t>
            </a:r>
            <a:r>
              <a:rPr lang="zh-CN" altLang="en-US" sz="2600" dirty="0" smtClean="0">
                <a:latin typeface="+mn-lt"/>
              </a:rPr>
              <a:t>生</a:t>
            </a:r>
            <a:r>
              <a:rPr lang="zh-CN" altLang="en-US" sz="2600" dirty="0" smtClean="0"/>
              <a:t>成模型的结构，可参考网上教程如</a:t>
            </a:r>
            <a:r>
              <a:rPr lang="en-US" altLang="zh-CN" sz="2400" b="1" dirty="0" smtClean="0">
                <a:latin typeface="+mn-lt"/>
                <a:ea typeface="+mn-ea"/>
                <a:hlinkClick r:id="rId2"/>
              </a:rPr>
              <a:t>https</a:t>
            </a:r>
            <a:r>
              <a:rPr lang="en-US" altLang="zh-CN" sz="2400" b="1" dirty="0">
                <a:latin typeface="+mn-lt"/>
                <a:ea typeface="+mn-ea"/>
                <a:hlinkClick r:id="rId2"/>
              </a:rPr>
              <a:t>://</a:t>
            </a:r>
            <a:r>
              <a:rPr lang="en-US" altLang="zh-CN" sz="2400" b="1" dirty="0" smtClean="0">
                <a:latin typeface="+mn-lt"/>
                <a:ea typeface="+mn-ea"/>
                <a:hlinkClick r:id="rId2"/>
              </a:rPr>
              <a:t>tensorflow.google.cn/tutorials/text/text_generation?hl=zh-cn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endParaRPr lang="en-US" altLang="zh-CN" sz="2400" b="1" dirty="0">
              <a:latin typeface="+mn-lt"/>
              <a:ea typeface="+mn-ea"/>
            </a:endParaRPr>
          </a:p>
          <a:p>
            <a:pPr marL="715963" lvl="1" indent="-373063">
              <a:buSzPct val="100000"/>
              <a:buFont typeface="+mj-lt"/>
              <a:buAutoNum type="arabicPeriod"/>
            </a:pPr>
            <a:r>
              <a:rPr lang="en-US" altLang="zh-CN" sz="2600" dirty="0" smtClean="0">
                <a:latin typeface="+mn-lt"/>
              </a:rPr>
              <a:t>GPT2</a:t>
            </a:r>
            <a:r>
              <a:rPr lang="zh-CN" altLang="en-US" sz="2600" dirty="0" smtClean="0">
                <a:latin typeface="+mn-lt"/>
              </a:rPr>
              <a:t>可参考</a:t>
            </a:r>
            <a:r>
              <a:rPr lang="en-US" altLang="zh-CN" sz="2600" dirty="0" smtClean="0">
                <a:latin typeface="+mn-lt"/>
              </a:rPr>
              <a:t>:</a:t>
            </a:r>
            <a:endParaRPr lang="en-US" altLang="zh-CN" sz="2600" dirty="0">
              <a:latin typeface="+mn-lt"/>
            </a:endParaRPr>
          </a:p>
          <a:p>
            <a:pPr marL="342900" lvl="1" indent="0">
              <a:buNone/>
            </a:pPr>
            <a:r>
              <a:rPr lang="en-US" altLang="zh-CN" sz="2400" b="1" dirty="0" smtClean="0">
                <a:latin typeface="+mn-lt"/>
                <a:ea typeface="+mn-ea"/>
              </a:rPr>
              <a:t>	</a:t>
            </a:r>
            <a:r>
              <a:rPr lang="en-US" altLang="zh-CN" sz="2400" b="1" dirty="0" smtClean="0">
                <a:latin typeface="+mn-lt"/>
                <a:ea typeface="+mn-ea"/>
                <a:hlinkClick r:id="rId3"/>
              </a:rPr>
              <a:t>https</a:t>
            </a:r>
            <a:r>
              <a:rPr lang="en-US" altLang="zh-CN" sz="2400" b="1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sz="2400" b="1" dirty="0" smtClean="0">
                <a:latin typeface="+mn-lt"/>
                <a:ea typeface="+mn-ea"/>
                <a:hlinkClick r:id="rId3"/>
              </a:rPr>
              <a:t>huggingface.co/gpt2</a:t>
            </a:r>
            <a:endParaRPr lang="en-US" altLang="zh-CN" sz="2400" b="1" dirty="0">
              <a:latin typeface="+mn-lt"/>
              <a:ea typeface="+mn-ea"/>
            </a:endParaRPr>
          </a:p>
          <a:p>
            <a:pPr marL="715963" lvl="1" indent="0">
              <a:buNone/>
            </a:pPr>
            <a:r>
              <a:rPr lang="en-US" altLang="zh-CN" sz="2400" b="1" dirty="0">
                <a:latin typeface="+mn-lt"/>
                <a:ea typeface="+mn-ea"/>
                <a:hlinkClick r:id="rId4"/>
              </a:rPr>
              <a:t>https://</a:t>
            </a:r>
            <a:r>
              <a:rPr lang="en-US" altLang="zh-CN" sz="2400" b="1" dirty="0" smtClean="0">
                <a:latin typeface="+mn-lt"/>
                <a:ea typeface="+mn-ea"/>
                <a:hlinkClick r:id="rId4"/>
              </a:rPr>
              <a:t>gitee.com/mindspore/models/tree/master/research/nlp/gpt2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endParaRPr lang="en-US" altLang="zh-CN" sz="2400" b="1" dirty="0">
              <a:latin typeface="+mn-lt"/>
              <a:ea typeface="+mn-ea"/>
            </a:endParaRPr>
          </a:p>
          <a:p>
            <a:pPr marL="342900" lvl="1" indent="0">
              <a:buNone/>
            </a:pPr>
            <a:r>
              <a:rPr lang="en-US" altLang="zh-CN" sz="2400" b="1" dirty="0" smtClean="0">
                <a:latin typeface="+mn-lt"/>
                <a:ea typeface="+mn-ea"/>
              </a:rPr>
              <a:t>	</a:t>
            </a:r>
            <a:r>
              <a:rPr lang="en-US" altLang="zh-CN" sz="2400" b="1" dirty="0" smtClean="0">
                <a:latin typeface="+mn-lt"/>
                <a:ea typeface="+mn-ea"/>
                <a:hlinkClick r:id="rId5"/>
              </a:rPr>
              <a:t>https</a:t>
            </a:r>
            <a:r>
              <a:rPr lang="en-US" altLang="zh-CN" sz="2400" b="1" dirty="0">
                <a:latin typeface="+mn-lt"/>
                <a:ea typeface="+mn-ea"/>
                <a:hlinkClick r:id="rId5"/>
              </a:rPr>
              <a:t>://</a:t>
            </a:r>
            <a:r>
              <a:rPr lang="en-US" altLang="zh-CN" sz="2400" b="1" dirty="0" smtClean="0">
                <a:latin typeface="+mn-lt"/>
                <a:ea typeface="+mn-ea"/>
                <a:hlinkClick r:id="rId5"/>
              </a:rPr>
              <a:t>github.com/EleutherAI/gpt-neo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endParaRPr lang="en-US" altLang="zh-CN" sz="2400" b="1" dirty="0">
              <a:latin typeface="+mn-lt"/>
              <a:ea typeface="+mn-ea"/>
            </a:endParaRPr>
          </a:p>
          <a:p>
            <a:pPr marL="715963" lvl="1" indent="-373063">
              <a:buSzPct val="100000"/>
              <a:buFont typeface="+mj-lt"/>
              <a:buAutoNum type="arabicPeriod" startAt="3"/>
            </a:pPr>
            <a:r>
              <a:rPr lang="zh-CN" altLang="en-US" sz="2600" dirty="0"/>
              <a:t>为加快训练速度，推荐使用：</a:t>
            </a:r>
            <a:r>
              <a:rPr lang="en-US" altLang="zh-CN" sz="2400" b="1" dirty="0">
                <a:latin typeface="+mn-lt"/>
                <a:ea typeface="+mn-ea"/>
                <a:hlinkClick r:id="rId6"/>
              </a:rPr>
              <a:t>http://colab.research.google.com/notebook#scrollTo=GJBs_flRovLc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  <a:p>
            <a:pPr marL="685800" lvl="2" indent="0">
              <a:buNone/>
            </a:pPr>
            <a:r>
              <a:rPr lang="zh-CN" altLang="en-US" sz="2200" dirty="0"/>
              <a:t>注：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Finetune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GPT2</a:t>
            </a:r>
            <a:r>
              <a:rPr lang="zh-CN" altLang="en-US" sz="2200" dirty="0"/>
              <a:t>比较困难，可以尝试使用</a:t>
            </a:r>
            <a:r>
              <a:rPr lang="en-US" altLang="zh-CN" sz="2200" dirty="0" err="1"/>
              <a:t>colab</a:t>
            </a:r>
            <a:r>
              <a:rPr lang="zh-CN" altLang="en-US" sz="2200" dirty="0"/>
              <a:t>提供的</a:t>
            </a:r>
            <a:r>
              <a:rPr lang="en-US" altLang="zh-CN" sz="2200" dirty="0"/>
              <a:t>TPU</a:t>
            </a:r>
            <a:r>
              <a:rPr lang="zh-CN" altLang="en-US" sz="2200" dirty="0"/>
              <a:t>；</a:t>
            </a:r>
            <a:r>
              <a:rPr lang="zh-CN" altLang="en-US" sz="2200" dirty="0" smtClean="0"/>
              <a:t>如果实在无法</a:t>
            </a:r>
            <a:r>
              <a:rPr lang="zh-CN" altLang="en-US" sz="2200" dirty="0"/>
              <a:t>解决，直接调用</a:t>
            </a:r>
            <a:r>
              <a:rPr lang="en-US" altLang="zh-CN" sz="2200" dirty="0"/>
              <a:t>GPT2</a:t>
            </a:r>
            <a:r>
              <a:rPr lang="zh-CN" altLang="en-US" sz="2200" dirty="0" smtClean="0"/>
              <a:t>接口进行推理</a:t>
            </a:r>
            <a:endParaRPr lang="en-US" altLang="zh-CN" sz="2200" dirty="0"/>
          </a:p>
          <a:p>
            <a:pPr marL="857250" lvl="1" indent="-514350">
              <a:buFont typeface="+mj-lt"/>
              <a:buAutoNum type="arabicPeriod" startAt="3"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143210" cy="53944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804863" lvl="1" indent="-382588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自然语言生成本身不易评估，可以自行选择某一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种评估方法来分析和改进模型</a:t>
            </a:r>
            <a:endParaRPr lang="en-US" altLang="zh-CN" dirty="0" smtClean="0">
              <a:latin typeface="+mn-lt"/>
              <a:cs typeface="Times New Roman" panose="02020603050405020304" pitchFamily="18" charset="0"/>
            </a:endParaRPr>
          </a:p>
          <a:p>
            <a:pPr marL="804863" lvl="1" indent="-382588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可以尝试构造不同的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结构来提升模型性能</a:t>
            </a:r>
            <a:endParaRPr lang="en-US" altLang="zh-CN" dirty="0" smtClean="0">
              <a:latin typeface="+mn-lt"/>
              <a:cs typeface="Times New Roman" panose="02020603050405020304" pitchFamily="18" charset="0"/>
            </a:endParaRPr>
          </a:p>
          <a:p>
            <a:pPr marL="804863" lvl="1" indent="-382588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可以对</a:t>
            </a:r>
            <a:r>
              <a:rPr lang="en-US" altLang="zh-CN" dirty="0" smtClean="0">
                <a:latin typeface="+mn-lt"/>
              </a:rPr>
              <a:t>temperature</a:t>
            </a:r>
            <a:r>
              <a:rPr lang="zh-CN" altLang="en-US" dirty="0" smtClean="0"/>
              <a:t>超参带来的影响做分析</a:t>
            </a:r>
            <a:endParaRPr lang="zh-CN" altLang="en-US" dirty="0"/>
          </a:p>
          <a:p>
            <a:pPr marL="179388" lvl="1" indent="-179388"/>
            <a:endParaRPr lang="en-US" altLang="zh-CN" dirty="0"/>
          </a:p>
          <a:p>
            <a:pPr marL="179388" lvl="1" indent="-179388"/>
            <a:r>
              <a:rPr lang="zh-CN" altLang="en-US" dirty="0" smtClean="0"/>
              <a:t> 注：推荐大家使用华为的</a:t>
            </a:r>
            <a:r>
              <a:rPr lang="en-US" altLang="zh-CN" dirty="0" err="1" smtClean="0">
                <a:latin typeface="+mn-lt"/>
              </a:rPr>
              <a:t>MindSpore</a:t>
            </a:r>
            <a:r>
              <a:rPr lang="zh-CN" altLang="en-US" dirty="0" smtClean="0"/>
              <a:t>框架：</a:t>
            </a:r>
            <a:endParaRPr lang="en-US" altLang="zh-CN" dirty="0" smtClean="0"/>
          </a:p>
          <a:p>
            <a:pPr marL="0" lvl="1" indent="447675">
              <a:buNone/>
            </a:pPr>
            <a:r>
              <a:rPr lang="en-US" altLang="zh-CN" sz="2400" b="1" dirty="0" smtClean="0">
                <a:latin typeface="+mn-lt"/>
                <a:ea typeface="+mn-ea"/>
                <a:hlinkClick r:id="rId3"/>
              </a:rPr>
              <a:t>https</a:t>
            </a:r>
            <a:r>
              <a:rPr lang="en-US" altLang="zh-CN" sz="2400" b="1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sz="2400" b="1" dirty="0" smtClean="0">
                <a:latin typeface="+mn-lt"/>
                <a:ea typeface="+mn-ea"/>
                <a:hlinkClick r:id="rId3"/>
              </a:rPr>
              <a:t>gitee.com/mindspore/models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提交内容、方式和时间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328725"/>
          </a:xfrm>
        </p:spPr>
        <p:txBody>
          <a:bodyPr/>
          <a:lstStyle/>
          <a:p>
            <a:r>
              <a:rPr lang="zh-CN" altLang="en-US" dirty="0" smtClean="0"/>
              <a:t>提交内容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实验报告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+mn-lt"/>
              </a:rPr>
              <a:t>Word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PDF</a:t>
            </a:r>
            <a:r>
              <a:rPr lang="zh-CN" altLang="en-US" dirty="0" smtClean="0">
                <a:latin typeface="+mn-lt"/>
              </a:rPr>
              <a:t>文档</a:t>
            </a:r>
            <a:r>
              <a:rPr lang="en-US" altLang="zh-CN" dirty="0" smtClean="0"/>
              <a:t>)+</a:t>
            </a:r>
            <a:r>
              <a:rPr lang="zh-CN" altLang="en-US" dirty="0"/>
              <a:t>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报告内容：</a:t>
            </a:r>
            <a:endParaRPr lang="en-US" altLang="zh-CN" dirty="0" smtClean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建模过程、实验方案和实验结果</a:t>
            </a:r>
            <a:endParaRPr lang="en-US" altLang="zh-CN" dirty="0" smtClean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 smtClean="0"/>
              <a:t>重点体现实验过程和问题解决的过程，以及对比分析</a:t>
            </a:r>
            <a:endParaRPr lang="en-US" altLang="zh-CN" dirty="0" smtClean="0"/>
          </a:p>
          <a:p>
            <a:r>
              <a:rPr lang="zh-CN" altLang="en-US" dirty="0"/>
              <a:t>提交方式和</a:t>
            </a:r>
            <a:r>
              <a:rPr lang="en-US" altLang="zh-CN" dirty="0"/>
              <a:t>deadline</a:t>
            </a:r>
          </a:p>
          <a:p>
            <a:pPr lvl="1"/>
            <a:r>
              <a:rPr lang="zh-CN" altLang="en-US" dirty="0">
                <a:latin typeface="+mn-lt"/>
              </a:rPr>
              <a:t>压缩包提交到乐学，命名：实践</a:t>
            </a:r>
            <a:r>
              <a:rPr lang="en-US" altLang="zh-CN" dirty="0">
                <a:latin typeface="+mn-lt"/>
              </a:rPr>
              <a:t>3_</a:t>
            </a:r>
            <a:r>
              <a:rPr lang="zh-CN" altLang="en-US" dirty="0">
                <a:latin typeface="+mn-lt"/>
              </a:rPr>
              <a:t>学号</a:t>
            </a:r>
            <a:r>
              <a:rPr lang="en-US" altLang="zh-CN" dirty="0">
                <a:latin typeface="+mn-lt"/>
              </a:rPr>
              <a:t>_</a:t>
            </a:r>
            <a:r>
              <a:rPr lang="zh-CN" altLang="en-US" dirty="0">
                <a:latin typeface="+mn-lt"/>
              </a:rPr>
              <a:t>姓名</a:t>
            </a:r>
            <a:r>
              <a:rPr lang="en-US" altLang="zh-CN" dirty="0">
                <a:latin typeface="+mn-lt"/>
              </a:rPr>
              <a:t>.xxx</a:t>
            </a:r>
          </a:p>
          <a:p>
            <a:pPr lvl="1"/>
            <a:r>
              <a:rPr lang="en-US" altLang="zh-CN" dirty="0">
                <a:latin typeface="+mn-lt"/>
              </a:rPr>
              <a:t>Deadline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12</a:t>
            </a:r>
            <a:r>
              <a:rPr lang="zh-CN" altLang="en-US" dirty="0">
                <a:latin typeface="+mn-lt"/>
              </a:rPr>
              <a:t>月</a:t>
            </a:r>
            <a:r>
              <a:rPr lang="en-US" altLang="zh-CN" dirty="0">
                <a:latin typeface="+mn-lt"/>
              </a:rPr>
              <a:t>18</a:t>
            </a:r>
            <a:r>
              <a:rPr lang="zh-CN" altLang="en-US" dirty="0">
                <a:latin typeface="+mn-lt"/>
              </a:rPr>
              <a:t>日</a:t>
            </a:r>
            <a:endParaRPr lang="en-US" altLang="zh-CN" dirty="0">
              <a:latin typeface="+mn-lt"/>
            </a:endParaRPr>
          </a:p>
          <a:p>
            <a:pPr marL="1143000" lvl="2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13117</TotalTime>
  <Words>352</Words>
  <Application>Microsoft Office PowerPoint</Application>
  <PresentationFormat>全屏显示(4:3)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Office 主题</vt:lpstr>
      <vt:lpstr>自然语言处理 2022年秋季 </vt:lpstr>
      <vt:lpstr>实践作业三 10分 </vt:lpstr>
      <vt:lpstr>实践内容</vt:lpstr>
      <vt:lpstr>PowerPoint 演示文稿</vt:lpstr>
      <vt:lpstr>实践内容</vt:lpstr>
      <vt:lpstr>提交内容、方式和时间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287</cp:revision>
  <cp:lastPrinted>2019-09-24T06:48:25Z</cp:lastPrinted>
  <dcterms:created xsi:type="dcterms:W3CDTF">2019-09-10T07:42:04Z</dcterms:created>
  <dcterms:modified xsi:type="dcterms:W3CDTF">2022-11-24T07:04:16Z</dcterms:modified>
</cp:coreProperties>
</file>