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6" r:id="rId8"/>
    <p:sldId id="282" r:id="rId9"/>
    <p:sldId id="283" r:id="rId10"/>
    <p:sldId id="269" r:id="rId11"/>
    <p:sldId id="268" r:id="rId12"/>
    <p:sldId id="275" r:id="rId13"/>
    <p:sldId id="281" r:id="rId1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65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725278" y="64311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-13970" y="237490"/>
            <a:ext cx="3859530" cy="1788160"/>
          </a:xfrm>
          <a:custGeom>
            <a:avLst/>
            <a:gdLst>
              <a:gd name="connsiteX0" fmla="*/ 0 w 6078"/>
              <a:gd name="connsiteY0" fmla="*/ 0 h 2816"/>
              <a:gd name="connsiteX1" fmla="*/ 6078 w 6078"/>
              <a:gd name="connsiteY1" fmla="*/ 0 h 2816"/>
              <a:gd name="connsiteX2" fmla="*/ 3195 w 6078"/>
              <a:gd name="connsiteY2" fmla="*/ 2794 h 2816"/>
              <a:gd name="connsiteX3" fmla="*/ 0 w 6078"/>
              <a:gd name="connsiteY3" fmla="*/ 2816 h 2816"/>
              <a:gd name="connsiteX4" fmla="*/ 0 w 6078"/>
              <a:gd name="connsiteY4" fmla="*/ 0 h 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8" h="2816">
                <a:moveTo>
                  <a:pt x="0" y="0"/>
                </a:moveTo>
                <a:lnTo>
                  <a:pt x="6078" y="0"/>
                </a:lnTo>
                <a:lnTo>
                  <a:pt x="3195" y="2794"/>
                </a:lnTo>
                <a:lnTo>
                  <a:pt x="0" y="2816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flipH="1">
            <a:off x="3533140" y="-3175"/>
            <a:ext cx="8672195" cy="4165600"/>
          </a:xfrm>
          <a:custGeom>
            <a:avLst/>
            <a:gdLst>
              <a:gd name="connsiteX0" fmla="*/ 14 w 13657"/>
              <a:gd name="connsiteY0" fmla="*/ 20 h 6560"/>
              <a:gd name="connsiteX1" fmla="*/ 7241 w 13657"/>
              <a:gd name="connsiteY1" fmla="*/ 0 h 6560"/>
              <a:gd name="connsiteX2" fmla="*/ 13657 w 13657"/>
              <a:gd name="connsiteY2" fmla="*/ 6503 h 6560"/>
              <a:gd name="connsiteX3" fmla="*/ 0 w 13657"/>
              <a:gd name="connsiteY3" fmla="*/ 6560 h 6560"/>
              <a:gd name="connsiteX4" fmla="*/ 14 w 13657"/>
              <a:gd name="connsiteY4" fmla="*/ 20 h 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57" h="6560">
                <a:moveTo>
                  <a:pt x="14" y="20"/>
                </a:moveTo>
                <a:lnTo>
                  <a:pt x="7241" y="0"/>
                </a:lnTo>
                <a:lnTo>
                  <a:pt x="13657" y="6503"/>
                </a:lnTo>
                <a:lnTo>
                  <a:pt x="0" y="6560"/>
                </a:lnTo>
                <a:lnTo>
                  <a:pt x="14" y="2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2185035" y="245110"/>
            <a:ext cx="3889375" cy="391731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367665" y="3098165"/>
            <a:ext cx="2087245" cy="212788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533140" y="4277995"/>
            <a:ext cx="8315960" cy="93596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4800" b="1" dirty="0">
                <a:solidFill>
                  <a:srgbClr val="6565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移动开发个人项目</a:t>
            </a:r>
            <a:r>
              <a:rPr lang="en-US" altLang="zh-CN" sz="4800" b="1" dirty="0">
                <a:solidFill>
                  <a:srgbClr val="6565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800" b="1" dirty="0">
                <a:solidFill>
                  <a:srgbClr val="6565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记账本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 flipH="1">
            <a:off x="3621916" y="5329527"/>
            <a:ext cx="5962015" cy="369332"/>
          </a:xfrm>
          <a:prstGeom prst="rect">
            <a:avLst/>
          </a:prstGeom>
          <a:noFill/>
        </p:spPr>
        <p:txBody>
          <a:bodyPr vert="horz" wrap="square" lIns="0" tIns="0" rIns="0" bIns="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zh-CN" altLang="en-US" sz="2400" b="0" dirty="0">
                <a:solidFill>
                  <a:srgbClr val="656565"/>
                </a:solidFill>
                <a:effectLst/>
                <a:latin typeface="华文中宋" panose="02010600040101010101" charset="-122"/>
                <a:ea typeface="华文中宋" panose="02010600040101010101" charset="-122"/>
                <a:sym typeface="+mn-ea"/>
              </a:rPr>
              <a:t>梁彧彧  </a:t>
            </a:r>
            <a:r>
              <a:rPr lang="en-US" altLang="zh-CN" sz="2400" b="0" dirty="0">
                <a:solidFill>
                  <a:srgbClr val="656565"/>
                </a:solidFill>
                <a:effectLst/>
                <a:latin typeface="华文中宋" panose="02010600040101010101" charset="-122"/>
                <a:ea typeface="华文中宋" panose="02010600040101010101" charset="-122"/>
                <a:sym typeface="+mn-ea"/>
              </a:rPr>
              <a:t>201611680132</a:t>
            </a:r>
            <a:endParaRPr lang="en-US" altLang="ko-KR" sz="2400" b="0" dirty="0">
              <a:solidFill>
                <a:srgbClr val="656565"/>
              </a:solidFill>
              <a:effectLst/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sp>
        <p:nvSpPr>
          <p:cNvPr id="11" name="任意多边形 10"/>
          <p:cNvSpPr/>
          <p:nvPr/>
        </p:nvSpPr>
        <p:spPr>
          <a:xfrm flipH="1">
            <a:off x="3533140" y="-3175"/>
            <a:ext cx="8672195" cy="4165600"/>
          </a:xfrm>
          <a:custGeom>
            <a:avLst/>
            <a:gdLst>
              <a:gd name="connsiteX0" fmla="*/ 14 w 13657"/>
              <a:gd name="connsiteY0" fmla="*/ 20 h 6560"/>
              <a:gd name="connsiteX1" fmla="*/ 7241 w 13657"/>
              <a:gd name="connsiteY1" fmla="*/ 0 h 6560"/>
              <a:gd name="connsiteX2" fmla="*/ 13657 w 13657"/>
              <a:gd name="connsiteY2" fmla="*/ 6503 h 6560"/>
              <a:gd name="connsiteX3" fmla="*/ 0 w 13657"/>
              <a:gd name="connsiteY3" fmla="*/ 6560 h 6560"/>
              <a:gd name="connsiteX4" fmla="*/ 14 w 13657"/>
              <a:gd name="connsiteY4" fmla="*/ 20 h 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57" h="6560">
                <a:moveTo>
                  <a:pt x="14" y="20"/>
                </a:moveTo>
                <a:lnTo>
                  <a:pt x="7241" y="0"/>
                </a:lnTo>
                <a:lnTo>
                  <a:pt x="13657" y="6503"/>
                </a:lnTo>
                <a:lnTo>
                  <a:pt x="0" y="6560"/>
                </a:lnTo>
                <a:lnTo>
                  <a:pt x="14" y="20"/>
                </a:lnTo>
                <a:close/>
              </a:path>
            </a:pathLst>
          </a:custGeom>
          <a:solidFill>
            <a:srgbClr val="40404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-1524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2869565" y="1980565"/>
            <a:ext cx="2158365" cy="2158365"/>
          </a:xfrm>
          <a:prstGeom prst="diamond">
            <a:avLst/>
          </a:prstGeom>
          <a:noFill/>
          <a:ln w="444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2371725" y="1980565"/>
            <a:ext cx="2158365" cy="2158365"/>
          </a:xfrm>
          <a:prstGeom prst="diamond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5126355" y="2437765"/>
            <a:ext cx="4964430" cy="98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项目难点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 flipH="1">
            <a:off x="5224145" y="3217545"/>
            <a:ext cx="5564505" cy="276999"/>
          </a:xfrm>
          <a:prstGeom prst="rect">
            <a:avLst/>
          </a:prstGeom>
          <a:noFill/>
        </p:spPr>
        <p:txBody>
          <a:bodyPr vert="horz" wrap="square" lIns="0" tIns="0" rIns="0" bIns="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altLang="zh-CN" sz="1800" b="0" dirty="0">
                <a:solidFill>
                  <a:srgbClr val="656565"/>
                </a:solidFill>
                <a:effectLst/>
                <a:latin typeface="华文中宋" panose="02010600040101010101" charset="-122"/>
                <a:ea typeface="华文中宋" panose="02010600040101010101" charset="-122"/>
                <a:sym typeface="+mn-ea"/>
              </a:rPr>
              <a:t>Difficulties</a:t>
            </a:r>
            <a:endParaRPr lang="en-US" altLang="ko-KR" sz="1800" b="0" dirty="0">
              <a:solidFill>
                <a:srgbClr val="656565"/>
              </a:solidFill>
              <a:effectLst/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61640" y="2406015"/>
            <a:ext cx="1805940" cy="1137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54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</a:rPr>
              <a:t>03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同心圆 9">
            <a:extLst>
              <a:ext uri="{FF2B5EF4-FFF2-40B4-BE49-F238E27FC236}">
                <a16:creationId xmlns:a16="http://schemas.microsoft.com/office/drawing/2014/main" id="{A1FFD663-8B04-48FC-AB23-5BAAC4A900A5}"/>
              </a:ext>
            </a:extLst>
          </p:cNvPr>
          <p:cNvSpPr/>
          <p:nvPr/>
        </p:nvSpPr>
        <p:spPr>
          <a:xfrm>
            <a:off x="5641146" y="2074862"/>
            <a:ext cx="1800664" cy="1800664"/>
          </a:xfrm>
          <a:prstGeom prst="donut">
            <a:avLst>
              <a:gd name="adj" fmla="val 12500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同心圆 13">
            <a:extLst>
              <a:ext uri="{FF2B5EF4-FFF2-40B4-BE49-F238E27FC236}">
                <a16:creationId xmlns:a16="http://schemas.microsoft.com/office/drawing/2014/main" id="{CF93EFA6-0D6C-4FFB-A1D8-FFEDC30D417C}"/>
              </a:ext>
            </a:extLst>
          </p:cNvPr>
          <p:cNvSpPr/>
          <p:nvPr/>
        </p:nvSpPr>
        <p:spPr>
          <a:xfrm>
            <a:off x="7469945" y="3601329"/>
            <a:ext cx="1800664" cy="1800664"/>
          </a:xfrm>
          <a:prstGeom prst="donut">
            <a:avLst>
              <a:gd name="adj" fmla="val 12500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1965" y="561340"/>
            <a:ext cx="2611755" cy="7556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stCxn id="3" idx="3"/>
          </p:cNvCxnSpPr>
          <p:nvPr/>
        </p:nvCxnSpPr>
        <p:spPr>
          <a:xfrm>
            <a:off x="3093720" y="599440"/>
            <a:ext cx="8402320" cy="1841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396875" y="98425"/>
            <a:ext cx="2781935" cy="476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项目难点</a:t>
            </a:r>
          </a:p>
        </p:txBody>
      </p:sp>
      <p:sp>
        <p:nvSpPr>
          <p:cNvPr id="5" name="矩形 4"/>
          <p:cNvSpPr/>
          <p:nvPr/>
        </p:nvSpPr>
        <p:spPr>
          <a:xfrm flipV="1">
            <a:off x="-1524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">
            <a:extLst>
              <a:ext uri="{FF2B5EF4-FFF2-40B4-BE49-F238E27FC236}">
                <a16:creationId xmlns:a16="http://schemas.microsoft.com/office/drawing/2014/main" id="{4A62681C-D09D-4836-90D3-B6DED7F036C2}"/>
              </a:ext>
            </a:extLst>
          </p:cNvPr>
          <p:cNvCxnSpPr/>
          <p:nvPr/>
        </p:nvCxnSpPr>
        <p:spPr>
          <a:xfrm>
            <a:off x="6541478" y="0"/>
            <a:ext cx="0" cy="2074862"/>
          </a:xfrm>
          <a:prstGeom prst="line">
            <a:avLst/>
          </a:prstGeom>
          <a:ln w="28575"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6">
            <a:extLst>
              <a:ext uri="{FF2B5EF4-FFF2-40B4-BE49-F238E27FC236}">
                <a16:creationId xmlns:a16="http://schemas.microsoft.com/office/drawing/2014/main" id="{F7E08159-C1B1-427B-85E4-26D8FFD69849}"/>
              </a:ext>
            </a:extLst>
          </p:cNvPr>
          <p:cNvCxnSpPr/>
          <p:nvPr/>
        </p:nvCxnSpPr>
        <p:spPr>
          <a:xfrm>
            <a:off x="8370277" y="0"/>
            <a:ext cx="0" cy="3601329"/>
          </a:xfrm>
          <a:prstGeom prst="line">
            <a:avLst/>
          </a:prstGeom>
          <a:ln w="28575"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7">
            <a:extLst>
              <a:ext uri="{FF2B5EF4-FFF2-40B4-BE49-F238E27FC236}">
                <a16:creationId xmlns:a16="http://schemas.microsoft.com/office/drawing/2014/main" id="{E224B59E-CB34-4029-836B-81FA0427680E}"/>
              </a:ext>
            </a:extLst>
          </p:cNvPr>
          <p:cNvCxnSpPr/>
          <p:nvPr/>
        </p:nvCxnSpPr>
        <p:spPr>
          <a:xfrm>
            <a:off x="10213144" y="0"/>
            <a:ext cx="0" cy="2546252"/>
          </a:xfrm>
          <a:prstGeom prst="line">
            <a:avLst/>
          </a:prstGeom>
          <a:ln w="28575"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同心圆 14">
            <a:extLst>
              <a:ext uri="{FF2B5EF4-FFF2-40B4-BE49-F238E27FC236}">
                <a16:creationId xmlns:a16="http://schemas.microsoft.com/office/drawing/2014/main" id="{956B7471-E6A0-46F0-8873-BAD542A202C5}"/>
              </a:ext>
            </a:extLst>
          </p:cNvPr>
          <p:cNvSpPr/>
          <p:nvPr/>
        </p:nvSpPr>
        <p:spPr>
          <a:xfrm>
            <a:off x="9312812" y="2546252"/>
            <a:ext cx="1800664" cy="1800664"/>
          </a:xfrm>
          <a:prstGeom prst="donut">
            <a:avLst>
              <a:gd name="adj" fmla="val 12500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空心弧 5">
            <a:extLst>
              <a:ext uri="{FF2B5EF4-FFF2-40B4-BE49-F238E27FC236}">
                <a16:creationId xmlns:a16="http://schemas.microsoft.com/office/drawing/2014/main" id="{33496987-86BE-4030-8B3C-A713BA2215A3}"/>
              </a:ext>
            </a:extLst>
          </p:cNvPr>
          <p:cNvSpPr/>
          <p:nvPr/>
        </p:nvSpPr>
        <p:spPr>
          <a:xfrm>
            <a:off x="5640511" y="2066607"/>
            <a:ext cx="1800664" cy="1800664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65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空心弧 19">
            <a:extLst>
              <a:ext uri="{FF2B5EF4-FFF2-40B4-BE49-F238E27FC236}">
                <a16:creationId xmlns:a16="http://schemas.microsoft.com/office/drawing/2014/main" id="{E6D782CC-7FD1-4CE3-82D8-CD309F926AED}"/>
              </a:ext>
            </a:extLst>
          </p:cNvPr>
          <p:cNvSpPr/>
          <p:nvPr/>
        </p:nvSpPr>
        <p:spPr>
          <a:xfrm rot="12289424">
            <a:off x="9312176" y="2537997"/>
            <a:ext cx="1800664" cy="1800664"/>
          </a:xfrm>
          <a:prstGeom prst="blockArc">
            <a:avLst>
              <a:gd name="adj1" fmla="val 10795232"/>
              <a:gd name="adj2" fmla="val 16106589"/>
              <a:gd name="adj3" fmla="val 12596"/>
            </a:avLst>
          </a:prstGeom>
          <a:solidFill>
            <a:srgbClr val="65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空心弧 20">
            <a:extLst>
              <a:ext uri="{FF2B5EF4-FFF2-40B4-BE49-F238E27FC236}">
                <a16:creationId xmlns:a16="http://schemas.microsoft.com/office/drawing/2014/main" id="{4E413080-0141-42B8-95A3-3A1D17971522}"/>
              </a:ext>
            </a:extLst>
          </p:cNvPr>
          <p:cNvSpPr/>
          <p:nvPr/>
        </p:nvSpPr>
        <p:spPr>
          <a:xfrm rot="3433786">
            <a:off x="7469310" y="3593074"/>
            <a:ext cx="1800664" cy="1800664"/>
          </a:xfrm>
          <a:prstGeom prst="blockArc">
            <a:avLst>
              <a:gd name="adj1" fmla="val 10795232"/>
              <a:gd name="adj2" fmla="val 20381218"/>
              <a:gd name="adj3" fmla="val 12377"/>
            </a:avLst>
          </a:prstGeom>
          <a:solidFill>
            <a:srgbClr val="65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KSO_Shape">
            <a:extLst>
              <a:ext uri="{FF2B5EF4-FFF2-40B4-BE49-F238E27FC236}">
                <a16:creationId xmlns:a16="http://schemas.microsoft.com/office/drawing/2014/main" id="{BE083BF7-A3BF-4116-985C-E5C940FCDB9C}"/>
              </a:ext>
            </a:extLst>
          </p:cNvPr>
          <p:cNvSpPr/>
          <p:nvPr/>
        </p:nvSpPr>
        <p:spPr bwMode="auto">
          <a:xfrm>
            <a:off x="9897813" y="3255777"/>
            <a:ext cx="630660" cy="418162"/>
          </a:xfrm>
          <a:custGeom>
            <a:avLst/>
            <a:gdLst>
              <a:gd name="T0" fmla="*/ 292563706 w 6176"/>
              <a:gd name="T1" fmla="*/ 94836 h 4867"/>
              <a:gd name="T2" fmla="*/ 308833011 w 6176"/>
              <a:gd name="T3" fmla="*/ 10908958 h 4867"/>
              <a:gd name="T4" fmla="*/ 311211793 w 6176"/>
              <a:gd name="T5" fmla="*/ 392245233 h 4867"/>
              <a:gd name="T6" fmla="*/ 296655015 w 6176"/>
              <a:gd name="T7" fmla="*/ 408181752 h 4867"/>
              <a:gd name="T8" fmla="*/ 276960350 w 6176"/>
              <a:gd name="T9" fmla="*/ 404387372 h 4867"/>
              <a:gd name="T10" fmla="*/ 41862807 w 6176"/>
              <a:gd name="T11" fmla="*/ 298239259 h 4867"/>
              <a:gd name="T12" fmla="*/ 16649934 w 6176"/>
              <a:gd name="T13" fmla="*/ 281164395 h 4867"/>
              <a:gd name="T14" fmla="*/ 1236893 w 6176"/>
              <a:gd name="T15" fmla="*/ 251188700 h 4867"/>
              <a:gd name="T16" fmla="*/ 1902841 w 6176"/>
              <a:gd name="T17" fmla="*/ 155475362 h 4867"/>
              <a:gd name="T18" fmla="*/ 18648087 w 6176"/>
              <a:gd name="T19" fmla="*/ 126258359 h 4867"/>
              <a:gd name="T20" fmla="*/ 39959966 w 6176"/>
              <a:gd name="T21" fmla="*/ 112314020 h 4867"/>
              <a:gd name="T22" fmla="*/ 473334819 w 6176"/>
              <a:gd name="T23" fmla="*/ 233639653 h 4867"/>
              <a:gd name="T24" fmla="*/ 501877740 w 6176"/>
              <a:gd name="T25" fmla="*/ 237339197 h 4867"/>
              <a:gd name="T26" fmla="*/ 530230038 w 6176"/>
              <a:gd name="T27" fmla="*/ 248817174 h 4867"/>
              <a:gd name="T28" fmla="*/ 554111014 w 6176"/>
              <a:gd name="T29" fmla="*/ 267125219 h 4867"/>
              <a:gd name="T30" fmla="*/ 571046267 w 6176"/>
              <a:gd name="T31" fmla="*/ 288563482 h 4867"/>
              <a:gd name="T32" fmla="*/ 583319883 w 6176"/>
              <a:gd name="T33" fmla="*/ 316547304 h 4867"/>
              <a:gd name="T34" fmla="*/ 587601198 w 6176"/>
              <a:gd name="T35" fmla="*/ 347756180 h 4867"/>
              <a:gd name="T36" fmla="*/ 583985831 w 6176"/>
              <a:gd name="T37" fmla="*/ 376214185 h 4867"/>
              <a:gd name="T38" fmla="*/ 572473475 w 6176"/>
              <a:gd name="T39" fmla="*/ 404482209 h 4867"/>
              <a:gd name="T40" fmla="*/ 554111014 w 6176"/>
              <a:gd name="T41" fmla="*/ 428386834 h 4867"/>
              <a:gd name="T42" fmla="*/ 532513509 w 6176"/>
              <a:gd name="T43" fmla="*/ 445177189 h 4867"/>
              <a:gd name="T44" fmla="*/ 504636844 w 6176"/>
              <a:gd name="T45" fmla="*/ 457414165 h 4867"/>
              <a:gd name="T46" fmla="*/ 473334819 w 6176"/>
              <a:gd name="T47" fmla="*/ 461682727 h 4867"/>
              <a:gd name="T48" fmla="*/ 444601892 w 6176"/>
              <a:gd name="T49" fmla="*/ 458172856 h 4867"/>
              <a:gd name="T50" fmla="*/ 416439601 w 6176"/>
              <a:gd name="T51" fmla="*/ 446600043 h 4867"/>
              <a:gd name="T52" fmla="*/ 392463621 w 6176"/>
              <a:gd name="T53" fmla="*/ 428386834 h 4867"/>
              <a:gd name="T54" fmla="*/ 375528060 w 6176"/>
              <a:gd name="T55" fmla="*/ 406758898 h 4867"/>
              <a:gd name="T56" fmla="*/ 363254752 w 6176"/>
              <a:gd name="T57" fmla="*/ 378965057 h 4867"/>
              <a:gd name="T58" fmla="*/ 358878126 w 6176"/>
              <a:gd name="T59" fmla="*/ 347756180 h 4867"/>
              <a:gd name="T60" fmla="*/ 362588804 w 6176"/>
              <a:gd name="T61" fmla="*/ 319298176 h 4867"/>
              <a:gd name="T62" fmla="*/ 374101161 w 6176"/>
              <a:gd name="T63" fmla="*/ 291029844 h 4867"/>
              <a:gd name="T64" fmla="*/ 392463621 w 6176"/>
              <a:gd name="T65" fmla="*/ 267125219 h 4867"/>
              <a:gd name="T66" fmla="*/ 413965815 w 6176"/>
              <a:gd name="T67" fmla="*/ 250240336 h 4867"/>
              <a:gd name="T68" fmla="*/ 442032795 w 6176"/>
              <a:gd name="T69" fmla="*/ 238003360 h 4867"/>
              <a:gd name="T70" fmla="*/ 473334819 w 6176"/>
              <a:gd name="T71" fmla="*/ 233639653 h 4867"/>
              <a:gd name="T72" fmla="*/ 470195086 w 6176"/>
              <a:gd name="T73" fmla="*/ 424877271 h 4867"/>
              <a:gd name="T74" fmla="*/ 506825003 w 6176"/>
              <a:gd name="T75" fmla="*/ 417288203 h 4867"/>
              <a:gd name="T76" fmla="*/ 535272613 w 6176"/>
              <a:gd name="T77" fmla="*/ 393858068 h 4867"/>
              <a:gd name="T78" fmla="*/ 550305333 w 6176"/>
              <a:gd name="T79" fmla="*/ 355534613 h 4867"/>
              <a:gd name="T80" fmla="*/ 544596810 w 6176"/>
              <a:gd name="T81" fmla="*/ 317590813 h 4867"/>
              <a:gd name="T82" fmla="*/ 418437445 w 6176"/>
              <a:gd name="T83" fmla="*/ 402110683 h 4867"/>
              <a:gd name="T84" fmla="*/ 473334819 w 6176"/>
              <a:gd name="T85" fmla="*/ 270540254 h 4867"/>
              <a:gd name="T86" fmla="*/ 433089535 w 6176"/>
              <a:gd name="T87" fmla="*/ 281638884 h 4867"/>
              <a:gd name="T88" fmla="*/ 407020400 w 6176"/>
              <a:gd name="T89" fmla="*/ 307630527 h 4867"/>
              <a:gd name="T90" fmla="*/ 395888673 w 6176"/>
              <a:gd name="T91" fmla="*/ 347756180 h 4867"/>
              <a:gd name="T92" fmla="*/ 405212562 w 6176"/>
              <a:gd name="T93" fmla="*/ 384466800 h 4867"/>
              <a:gd name="T94" fmla="*/ 320155053 w 6176"/>
              <a:gd name="T95" fmla="*/ 349084198 h 4867"/>
              <a:gd name="T96" fmla="*/ 288567710 w 6176"/>
              <a:gd name="T97" fmla="*/ 91349939 h 4867"/>
              <a:gd name="T98" fmla="*/ 285237661 w 6176"/>
              <a:gd name="T99" fmla="*/ 71809020 h 4867"/>
              <a:gd name="T100" fmla="*/ 265067363 w 6176"/>
              <a:gd name="T101" fmla="*/ 63935443 h 4867"/>
              <a:gd name="T102" fmla="*/ 168783123 w 6176"/>
              <a:gd name="T103" fmla="*/ 137167317 h 4867"/>
              <a:gd name="T104" fmla="*/ 169163753 w 6176"/>
              <a:gd name="T105" fmla="*/ 158605580 h 4867"/>
              <a:gd name="T106" fmla="*/ 186479636 w 6176"/>
              <a:gd name="T107" fmla="*/ 168565866 h 4867"/>
              <a:gd name="T108" fmla="*/ 63935946 w 6176"/>
              <a:gd name="T109" fmla="*/ 149878475 h 4867"/>
              <a:gd name="T110" fmla="*/ 48617907 w 6176"/>
              <a:gd name="T111" fmla="*/ 156234054 h 4867"/>
              <a:gd name="T112" fmla="*/ 42338440 w 6176"/>
              <a:gd name="T113" fmla="*/ 238287869 h 4867"/>
              <a:gd name="T114" fmla="*/ 51852644 w 6176"/>
              <a:gd name="T115" fmla="*/ 256121424 h 4867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6176" h="4867">
                <a:moveTo>
                  <a:pt x="1587" y="1134"/>
                </a:moveTo>
                <a:lnTo>
                  <a:pt x="2912" y="51"/>
                </a:lnTo>
                <a:lnTo>
                  <a:pt x="2930" y="38"/>
                </a:lnTo>
                <a:lnTo>
                  <a:pt x="2949" y="26"/>
                </a:lnTo>
                <a:lnTo>
                  <a:pt x="2968" y="17"/>
                </a:lnTo>
                <a:lnTo>
                  <a:pt x="2989" y="10"/>
                </a:lnTo>
                <a:lnTo>
                  <a:pt x="3010" y="5"/>
                </a:lnTo>
                <a:lnTo>
                  <a:pt x="3032" y="1"/>
                </a:lnTo>
                <a:lnTo>
                  <a:pt x="3053" y="0"/>
                </a:lnTo>
                <a:lnTo>
                  <a:pt x="3075" y="1"/>
                </a:lnTo>
                <a:lnTo>
                  <a:pt x="3095" y="5"/>
                </a:lnTo>
                <a:lnTo>
                  <a:pt x="3116" y="10"/>
                </a:lnTo>
                <a:lnTo>
                  <a:pt x="3137" y="17"/>
                </a:lnTo>
                <a:lnTo>
                  <a:pt x="3156" y="26"/>
                </a:lnTo>
                <a:lnTo>
                  <a:pt x="3174" y="38"/>
                </a:lnTo>
                <a:lnTo>
                  <a:pt x="3192" y="51"/>
                </a:lnTo>
                <a:lnTo>
                  <a:pt x="3208" y="66"/>
                </a:lnTo>
                <a:lnTo>
                  <a:pt x="3225" y="83"/>
                </a:lnTo>
                <a:lnTo>
                  <a:pt x="3236" y="98"/>
                </a:lnTo>
                <a:lnTo>
                  <a:pt x="3246" y="115"/>
                </a:lnTo>
                <a:lnTo>
                  <a:pt x="3255" y="132"/>
                </a:lnTo>
                <a:lnTo>
                  <a:pt x="3262" y="149"/>
                </a:lnTo>
                <a:lnTo>
                  <a:pt x="3267" y="168"/>
                </a:lnTo>
                <a:lnTo>
                  <a:pt x="3272" y="186"/>
                </a:lnTo>
                <a:lnTo>
                  <a:pt x="3274" y="205"/>
                </a:lnTo>
                <a:lnTo>
                  <a:pt x="3275" y="223"/>
                </a:lnTo>
                <a:lnTo>
                  <a:pt x="3275" y="4090"/>
                </a:lnTo>
                <a:lnTo>
                  <a:pt x="3274" y="4113"/>
                </a:lnTo>
                <a:lnTo>
                  <a:pt x="3271" y="4135"/>
                </a:lnTo>
                <a:lnTo>
                  <a:pt x="3264" y="4157"/>
                </a:lnTo>
                <a:lnTo>
                  <a:pt x="3257" y="4177"/>
                </a:lnTo>
                <a:lnTo>
                  <a:pt x="3248" y="4196"/>
                </a:lnTo>
                <a:lnTo>
                  <a:pt x="3236" y="4214"/>
                </a:lnTo>
                <a:lnTo>
                  <a:pt x="3223" y="4232"/>
                </a:lnTo>
                <a:lnTo>
                  <a:pt x="3210" y="4248"/>
                </a:lnTo>
                <a:lnTo>
                  <a:pt x="3193" y="4263"/>
                </a:lnTo>
                <a:lnTo>
                  <a:pt x="3176" y="4274"/>
                </a:lnTo>
                <a:lnTo>
                  <a:pt x="3158" y="4286"/>
                </a:lnTo>
                <a:lnTo>
                  <a:pt x="3139" y="4296"/>
                </a:lnTo>
                <a:lnTo>
                  <a:pt x="3118" y="4303"/>
                </a:lnTo>
                <a:lnTo>
                  <a:pt x="3097" y="4309"/>
                </a:lnTo>
                <a:lnTo>
                  <a:pt x="3075" y="4312"/>
                </a:lnTo>
                <a:lnTo>
                  <a:pt x="3052" y="4313"/>
                </a:lnTo>
                <a:lnTo>
                  <a:pt x="3029" y="4312"/>
                </a:lnTo>
                <a:lnTo>
                  <a:pt x="3007" y="4309"/>
                </a:lnTo>
                <a:lnTo>
                  <a:pt x="2986" y="4303"/>
                </a:lnTo>
                <a:lnTo>
                  <a:pt x="2965" y="4296"/>
                </a:lnTo>
                <a:lnTo>
                  <a:pt x="2946" y="4286"/>
                </a:lnTo>
                <a:lnTo>
                  <a:pt x="2928" y="4275"/>
                </a:lnTo>
                <a:lnTo>
                  <a:pt x="2911" y="4263"/>
                </a:lnTo>
                <a:lnTo>
                  <a:pt x="2894" y="4248"/>
                </a:lnTo>
                <a:lnTo>
                  <a:pt x="1613" y="3184"/>
                </a:lnTo>
                <a:lnTo>
                  <a:pt x="672" y="3184"/>
                </a:lnTo>
                <a:lnTo>
                  <a:pt x="636" y="3183"/>
                </a:lnTo>
                <a:lnTo>
                  <a:pt x="603" y="3181"/>
                </a:lnTo>
                <a:lnTo>
                  <a:pt x="569" y="3177"/>
                </a:lnTo>
                <a:lnTo>
                  <a:pt x="536" y="3171"/>
                </a:lnTo>
                <a:lnTo>
                  <a:pt x="504" y="3163"/>
                </a:lnTo>
                <a:lnTo>
                  <a:pt x="471" y="3154"/>
                </a:lnTo>
                <a:lnTo>
                  <a:pt x="440" y="3144"/>
                </a:lnTo>
                <a:lnTo>
                  <a:pt x="410" y="3131"/>
                </a:lnTo>
                <a:lnTo>
                  <a:pt x="380" y="3118"/>
                </a:lnTo>
                <a:lnTo>
                  <a:pt x="351" y="3103"/>
                </a:lnTo>
                <a:lnTo>
                  <a:pt x="324" y="3087"/>
                </a:lnTo>
                <a:lnTo>
                  <a:pt x="296" y="3069"/>
                </a:lnTo>
                <a:lnTo>
                  <a:pt x="270" y="3050"/>
                </a:lnTo>
                <a:lnTo>
                  <a:pt x="244" y="3030"/>
                </a:lnTo>
                <a:lnTo>
                  <a:pt x="220" y="3009"/>
                </a:lnTo>
                <a:lnTo>
                  <a:pt x="196" y="2987"/>
                </a:lnTo>
                <a:lnTo>
                  <a:pt x="175" y="2964"/>
                </a:lnTo>
                <a:lnTo>
                  <a:pt x="153" y="2939"/>
                </a:lnTo>
                <a:lnTo>
                  <a:pt x="133" y="2913"/>
                </a:lnTo>
                <a:lnTo>
                  <a:pt x="115" y="2888"/>
                </a:lnTo>
                <a:lnTo>
                  <a:pt x="97" y="2860"/>
                </a:lnTo>
                <a:lnTo>
                  <a:pt x="80" y="2832"/>
                </a:lnTo>
                <a:lnTo>
                  <a:pt x="66" y="2803"/>
                </a:lnTo>
                <a:lnTo>
                  <a:pt x="52" y="2773"/>
                </a:lnTo>
                <a:lnTo>
                  <a:pt x="41" y="2743"/>
                </a:lnTo>
                <a:lnTo>
                  <a:pt x="30" y="2712"/>
                </a:lnTo>
                <a:lnTo>
                  <a:pt x="20" y="2680"/>
                </a:lnTo>
                <a:lnTo>
                  <a:pt x="13" y="2648"/>
                </a:lnTo>
                <a:lnTo>
                  <a:pt x="7" y="2614"/>
                </a:lnTo>
                <a:lnTo>
                  <a:pt x="3" y="2581"/>
                </a:lnTo>
                <a:lnTo>
                  <a:pt x="0" y="2547"/>
                </a:lnTo>
                <a:lnTo>
                  <a:pt x="0" y="2512"/>
                </a:lnTo>
                <a:lnTo>
                  <a:pt x="0" y="1806"/>
                </a:lnTo>
                <a:lnTo>
                  <a:pt x="0" y="1772"/>
                </a:lnTo>
                <a:lnTo>
                  <a:pt x="3" y="1738"/>
                </a:lnTo>
                <a:lnTo>
                  <a:pt x="7" y="1704"/>
                </a:lnTo>
                <a:lnTo>
                  <a:pt x="13" y="1671"/>
                </a:lnTo>
                <a:lnTo>
                  <a:pt x="20" y="1639"/>
                </a:lnTo>
                <a:lnTo>
                  <a:pt x="30" y="1607"/>
                </a:lnTo>
                <a:lnTo>
                  <a:pt x="41" y="1576"/>
                </a:lnTo>
                <a:lnTo>
                  <a:pt x="52" y="1545"/>
                </a:lnTo>
                <a:lnTo>
                  <a:pt x="66" y="1516"/>
                </a:lnTo>
                <a:lnTo>
                  <a:pt x="80" y="1487"/>
                </a:lnTo>
                <a:lnTo>
                  <a:pt x="97" y="1458"/>
                </a:lnTo>
                <a:lnTo>
                  <a:pt x="115" y="1431"/>
                </a:lnTo>
                <a:lnTo>
                  <a:pt x="133" y="1404"/>
                </a:lnTo>
                <a:lnTo>
                  <a:pt x="153" y="1380"/>
                </a:lnTo>
                <a:lnTo>
                  <a:pt x="175" y="1355"/>
                </a:lnTo>
                <a:lnTo>
                  <a:pt x="196" y="1331"/>
                </a:lnTo>
                <a:lnTo>
                  <a:pt x="212" y="1318"/>
                </a:lnTo>
                <a:lnTo>
                  <a:pt x="235" y="1297"/>
                </a:lnTo>
                <a:lnTo>
                  <a:pt x="259" y="1277"/>
                </a:lnTo>
                <a:lnTo>
                  <a:pt x="284" y="1259"/>
                </a:lnTo>
                <a:lnTo>
                  <a:pt x="310" y="1241"/>
                </a:lnTo>
                <a:lnTo>
                  <a:pt x="336" y="1225"/>
                </a:lnTo>
                <a:lnTo>
                  <a:pt x="363" y="1210"/>
                </a:lnTo>
                <a:lnTo>
                  <a:pt x="391" y="1196"/>
                </a:lnTo>
                <a:lnTo>
                  <a:pt x="420" y="1184"/>
                </a:lnTo>
                <a:lnTo>
                  <a:pt x="450" y="1172"/>
                </a:lnTo>
                <a:lnTo>
                  <a:pt x="480" y="1162"/>
                </a:lnTo>
                <a:lnTo>
                  <a:pt x="510" y="1154"/>
                </a:lnTo>
                <a:lnTo>
                  <a:pt x="542" y="1147"/>
                </a:lnTo>
                <a:lnTo>
                  <a:pt x="573" y="1142"/>
                </a:lnTo>
                <a:lnTo>
                  <a:pt x="605" y="1137"/>
                </a:lnTo>
                <a:lnTo>
                  <a:pt x="639" y="1135"/>
                </a:lnTo>
                <a:lnTo>
                  <a:pt x="672" y="1134"/>
                </a:lnTo>
                <a:lnTo>
                  <a:pt x="1587" y="1134"/>
                </a:lnTo>
                <a:close/>
                <a:moveTo>
                  <a:pt x="4975" y="2463"/>
                </a:moveTo>
                <a:lnTo>
                  <a:pt x="4975" y="2463"/>
                </a:lnTo>
                <a:lnTo>
                  <a:pt x="5006" y="2464"/>
                </a:lnTo>
                <a:lnTo>
                  <a:pt x="5036" y="2465"/>
                </a:lnTo>
                <a:lnTo>
                  <a:pt x="5067" y="2467"/>
                </a:lnTo>
                <a:lnTo>
                  <a:pt x="5097" y="2470"/>
                </a:lnTo>
                <a:lnTo>
                  <a:pt x="5128" y="2473"/>
                </a:lnTo>
                <a:lnTo>
                  <a:pt x="5158" y="2477"/>
                </a:lnTo>
                <a:lnTo>
                  <a:pt x="5187" y="2482"/>
                </a:lnTo>
                <a:lnTo>
                  <a:pt x="5217" y="2488"/>
                </a:lnTo>
                <a:lnTo>
                  <a:pt x="5246" y="2494"/>
                </a:lnTo>
                <a:lnTo>
                  <a:pt x="5275" y="2502"/>
                </a:lnTo>
                <a:lnTo>
                  <a:pt x="5304" y="2509"/>
                </a:lnTo>
                <a:lnTo>
                  <a:pt x="5331" y="2518"/>
                </a:lnTo>
                <a:lnTo>
                  <a:pt x="5360" y="2526"/>
                </a:lnTo>
                <a:lnTo>
                  <a:pt x="5387" y="2536"/>
                </a:lnTo>
                <a:lnTo>
                  <a:pt x="5415" y="2547"/>
                </a:lnTo>
                <a:lnTo>
                  <a:pt x="5442" y="2558"/>
                </a:lnTo>
                <a:lnTo>
                  <a:pt x="5469" y="2569"/>
                </a:lnTo>
                <a:lnTo>
                  <a:pt x="5495" y="2582"/>
                </a:lnTo>
                <a:lnTo>
                  <a:pt x="5521" y="2595"/>
                </a:lnTo>
                <a:lnTo>
                  <a:pt x="5547" y="2609"/>
                </a:lnTo>
                <a:lnTo>
                  <a:pt x="5573" y="2623"/>
                </a:lnTo>
                <a:lnTo>
                  <a:pt x="5597" y="2638"/>
                </a:lnTo>
                <a:lnTo>
                  <a:pt x="5622" y="2653"/>
                </a:lnTo>
                <a:lnTo>
                  <a:pt x="5647" y="2669"/>
                </a:lnTo>
                <a:lnTo>
                  <a:pt x="5670" y="2685"/>
                </a:lnTo>
                <a:lnTo>
                  <a:pt x="5694" y="2702"/>
                </a:lnTo>
                <a:lnTo>
                  <a:pt x="5716" y="2720"/>
                </a:lnTo>
                <a:lnTo>
                  <a:pt x="5739" y="2738"/>
                </a:lnTo>
                <a:lnTo>
                  <a:pt x="5761" y="2757"/>
                </a:lnTo>
                <a:lnTo>
                  <a:pt x="5783" y="2776"/>
                </a:lnTo>
                <a:lnTo>
                  <a:pt x="5804" y="2795"/>
                </a:lnTo>
                <a:lnTo>
                  <a:pt x="5824" y="2816"/>
                </a:lnTo>
                <a:lnTo>
                  <a:pt x="5845" y="2836"/>
                </a:lnTo>
                <a:lnTo>
                  <a:pt x="5864" y="2858"/>
                </a:lnTo>
                <a:lnTo>
                  <a:pt x="5883" y="2879"/>
                </a:lnTo>
                <a:lnTo>
                  <a:pt x="5902" y="2900"/>
                </a:lnTo>
                <a:lnTo>
                  <a:pt x="5920" y="2923"/>
                </a:lnTo>
                <a:lnTo>
                  <a:pt x="5938" y="2947"/>
                </a:lnTo>
                <a:lnTo>
                  <a:pt x="5954" y="2970"/>
                </a:lnTo>
                <a:lnTo>
                  <a:pt x="5971" y="2994"/>
                </a:lnTo>
                <a:lnTo>
                  <a:pt x="5987" y="3017"/>
                </a:lnTo>
                <a:lnTo>
                  <a:pt x="6002" y="3042"/>
                </a:lnTo>
                <a:lnTo>
                  <a:pt x="6017" y="3068"/>
                </a:lnTo>
                <a:lnTo>
                  <a:pt x="6031" y="3092"/>
                </a:lnTo>
                <a:lnTo>
                  <a:pt x="6045" y="3118"/>
                </a:lnTo>
                <a:lnTo>
                  <a:pt x="6058" y="3145"/>
                </a:lnTo>
                <a:lnTo>
                  <a:pt x="6070" y="3171"/>
                </a:lnTo>
                <a:lnTo>
                  <a:pt x="6082" y="3197"/>
                </a:lnTo>
                <a:lnTo>
                  <a:pt x="6093" y="3225"/>
                </a:lnTo>
                <a:lnTo>
                  <a:pt x="6103" y="3252"/>
                </a:lnTo>
                <a:lnTo>
                  <a:pt x="6113" y="3280"/>
                </a:lnTo>
                <a:lnTo>
                  <a:pt x="6122" y="3308"/>
                </a:lnTo>
                <a:lnTo>
                  <a:pt x="6131" y="3337"/>
                </a:lnTo>
                <a:lnTo>
                  <a:pt x="6138" y="3366"/>
                </a:lnTo>
                <a:lnTo>
                  <a:pt x="6146" y="3395"/>
                </a:lnTo>
                <a:lnTo>
                  <a:pt x="6152" y="3423"/>
                </a:lnTo>
                <a:lnTo>
                  <a:pt x="6158" y="3452"/>
                </a:lnTo>
                <a:lnTo>
                  <a:pt x="6163" y="3482"/>
                </a:lnTo>
                <a:lnTo>
                  <a:pt x="6166" y="3512"/>
                </a:lnTo>
                <a:lnTo>
                  <a:pt x="6171" y="3542"/>
                </a:lnTo>
                <a:lnTo>
                  <a:pt x="6173" y="3574"/>
                </a:lnTo>
                <a:lnTo>
                  <a:pt x="6175" y="3604"/>
                </a:lnTo>
                <a:lnTo>
                  <a:pt x="6176" y="3635"/>
                </a:lnTo>
                <a:lnTo>
                  <a:pt x="6176" y="3666"/>
                </a:lnTo>
                <a:lnTo>
                  <a:pt x="6176" y="3697"/>
                </a:lnTo>
                <a:lnTo>
                  <a:pt x="6175" y="3727"/>
                </a:lnTo>
                <a:lnTo>
                  <a:pt x="6173" y="3758"/>
                </a:lnTo>
                <a:lnTo>
                  <a:pt x="6171" y="3788"/>
                </a:lnTo>
                <a:lnTo>
                  <a:pt x="6166" y="3819"/>
                </a:lnTo>
                <a:lnTo>
                  <a:pt x="6163" y="3849"/>
                </a:lnTo>
                <a:lnTo>
                  <a:pt x="6158" y="3878"/>
                </a:lnTo>
                <a:lnTo>
                  <a:pt x="6152" y="3908"/>
                </a:lnTo>
                <a:lnTo>
                  <a:pt x="6146" y="3937"/>
                </a:lnTo>
                <a:lnTo>
                  <a:pt x="6138" y="3966"/>
                </a:lnTo>
                <a:lnTo>
                  <a:pt x="6131" y="3995"/>
                </a:lnTo>
                <a:lnTo>
                  <a:pt x="6122" y="4023"/>
                </a:lnTo>
                <a:lnTo>
                  <a:pt x="6113" y="4051"/>
                </a:lnTo>
                <a:lnTo>
                  <a:pt x="6103" y="4078"/>
                </a:lnTo>
                <a:lnTo>
                  <a:pt x="6093" y="4106"/>
                </a:lnTo>
                <a:lnTo>
                  <a:pt x="6082" y="4133"/>
                </a:lnTo>
                <a:lnTo>
                  <a:pt x="6070" y="4160"/>
                </a:lnTo>
                <a:lnTo>
                  <a:pt x="6058" y="4187"/>
                </a:lnTo>
                <a:lnTo>
                  <a:pt x="6045" y="4212"/>
                </a:lnTo>
                <a:lnTo>
                  <a:pt x="6031" y="4238"/>
                </a:lnTo>
                <a:lnTo>
                  <a:pt x="6017" y="4264"/>
                </a:lnTo>
                <a:lnTo>
                  <a:pt x="6002" y="4288"/>
                </a:lnTo>
                <a:lnTo>
                  <a:pt x="5987" y="4313"/>
                </a:lnTo>
                <a:lnTo>
                  <a:pt x="5971" y="4338"/>
                </a:lnTo>
                <a:lnTo>
                  <a:pt x="5954" y="4361"/>
                </a:lnTo>
                <a:lnTo>
                  <a:pt x="5938" y="4385"/>
                </a:lnTo>
                <a:lnTo>
                  <a:pt x="5920" y="4407"/>
                </a:lnTo>
                <a:lnTo>
                  <a:pt x="5902" y="4430"/>
                </a:lnTo>
                <a:lnTo>
                  <a:pt x="5883" y="4452"/>
                </a:lnTo>
                <a:lnTo>
                  <a:pt x="5864" y="4474"/>
                </a:lnTo>
                <a:lnTo>
                  <a:pt x="5845" y="4495"/>
                </a:lnTo>
                <a:lnTo>
                  <a:pt x="5824" y="4516"/>
                </a:lnTo>
                <a:lnTo>
                  <a:pt x="5804" y="4536"/>
                </a:lnTo>
                <a:lnTo>
                  <a:pt x="5783" y="4555"/>
                </a:lnTo>
                <a:lnTo>
                  <a:pt x="5761" y="4575"/>
                </a:lnTo>
                <a:lnTo>
                  <a:pt x="5739" y="4593"/>
                </a:lnTo>
                <a:lnTo>
                  <a:pt x="5716" y="4611"/>
                </a:lnTo>
                <a:lnTo>
                  <a:pt x="5694" y="4629"/>
                </a:lnTo>
                <a:lnTo>
                  <a:pt x="5670" y="4645"/>
                </a:lnTo>
                <a:lnTo>
                  <a:pt x="5647" y="4662"/>
                </a:lnTo>
                <a:lnTo>
                  <a:pt x="5622" y="4678"/>
                </a:lnTo>
                <a:lnTo>
                  <a:pt x="5597" y="4693"/>
                </a:lnTo>
                <a:lnTo>
                  <a:pt x="5573" y="4708"/>
                </a:lnTo>
                <a:lnTo>
                  <a:pt x="5547" y="4722"/>
                </a:lnTo>
                <a:lnTo>
                  <a:pt x="5521" y="4736"/>
                </a:lnTo>
                <a:lnTo>
                  <a:pt x="5495" y="4749"/>
                </a:lnTo>
                <a:lnTo>
                  <a:pt x="5469" y="4761"/>
                </a:lnTo>
                <a:lnTo>
                  <a:pt x="5442" y="4773"/>
                </a:lnTo>
                <a:lnTo>
                  <a:pt x="5415" y="4785"/>
                </a:lnTo>
                <a:lnTo>
                  <a:pt x="5387" y="4794"/>
                </a:lnTo>
                <a:lnTo>
                  <a:pt x="5360" y="4804"/>
                </a:lnTo>
                <a:lnTo>
                  <a:pt x="5331" y="4813"/>
                </a:lnTo>
                <a:lnTo>
                  <a:pt x="5304" y="4822"/>
                </a:lnTo>
                <a:lnTo>
                  <a:pt x="5275" y="4830"/>
                </a:lnTo>
                <a:lnTo>
                  <a:pt x="5246" y="4837"/>
                </a:lnTo>
                <a:lnTo>
                  <a:pt x="5217" y="4844"/>
                </a:lnTo>
                <a:lnTo>
                  <a:pt x="5187" y="4849"/>
                </a:lnTo>
                <a:lnTo>
                  <a:pt x="5158" y="4853"/>
                </a:lnTo>
                <a:lnTo>
                  <a:pt x="5128" y="4857"/>
                </a:lnTo>
                <a:lnTo>
                  <a:pt x="5097" y="4862"/>
                </a:lnTo>
                <a:lnTo>
                  <a:pt x="5067" y="4864"/>
                </a:lnTo>
                <a:lnTo>
                  <a:pt x="5036" y="4866"/>
                </a:lnTo>
                <a:lnTo>
                  <a:pt x="5006" y="4867"/>
                </a:lnTo>
                <a:lnTo>
                  <a:pt x="4975" y="4867"/>
                </a:lnTo>
                <a:lnTo>
                  <a:pt x="4943" y="4867"/>
                </a:lnTo>
                <a:lnTo>
                  <a:pt x="4912" y="4866"/>
                </a:lnTo>
                <a:lnTo>
                  <a:pt x="4881" y="4864"/>
                </a:lnTo>
                <a:lnTo>
                  <a:pt x="4851" y="4862"/>
                </a:lnTo>
                <a:lnTo>
                  <a:pt x="4821" y="4857"/>
                </a:lnTo>
                <a:lnTo>
                  <a:pt x="4791" y="4853"/>
                </a:lnTo>
                <a:lnTo>
                  <a:pt x="4761" y="4849"/>
                </a:lnTo>
                <a:lnTo>
                  <a:pt x="4732" y="4844"/>
                </a:lnTo>
                <a:lnTo>
                  <a:pt x="4702" y="4837"/>
                </a:lnTo>
                <a:lnTo>
                  <a:pt x="4673" y="4830"/>
                </a:lnTo>
                <a:lnTo>
                  <a:pt x="4646" y="4822"/>
                </a:lnTo>
                <a:lnTo>
                  <a:pt x="4617" y="4813"/>
                </a:lnTo>
                <a:lnTo>
                  <a:pt x="4589" y="4804"/>
                </a:lnTo>
                <a:lnTo>
                  <a:pt x="4561" y="4794"/>
                </a:lnTo>
                <a:lnTo>
                  <a:pt x="4534" y="4785"/>
                </a:lnTo>
                <a:lnTo>
                  <a:pt x="4506" y="4773"/>
                </a:lnTo>
                <a:lnTo>
                  <a:pt x="4479" y="4761"/>
                </a:lnTo>
                <a:lnTo>
                  <a:pt x="4454" y="4749"/>
                </a:lnTo>
                <a:lnTo>
                  <a:pt x="4427" y="4736"/>
                </a:lnTo>
                <a:lnTo>
                  <a:pt x="4401" y="4722"/>
                </a:lnTo>
                <a:lnTo>
                  <a:pt x="4377" y="4708"/>
                </a:lnTo>
                <a:lnTo>
                  <a:pt x="4351" y="4693"/>
                </a:lnTo>
                <a:lnTo>
                  <a:pt x="4326" y="4678"/>
                </a:lnTo>
                <a:lnTo>
                  <a:pt x="4303" y="4662"/>
                </a:lnTo>
                <a:lnTo>
                  <a:pt x="4279" y="4645"/>
                </a:lnTo>
                <a:lnTo>
                  <a:pt x="4255" y="4629"/>
                </a:lnTo>
                <a:lnTo>
                  <a:pt x="4232" y="4611"/>
                </a:lnTo>
                <a:lnTo>
                  <a:pt x="4209" y="4593"/>
                </a:lnTo>
                <a:lnTo>
                  <a:pt x="4188" y="4575"/>
                </a:lnTo>
                <a:lnTo>
                  <a:pt x="4167" y="4555"/>
                </a:lnTo>
                <a:lnTo>
                  <a:pt x="4145" y="4536"/>
                </a:lnTo>
                <a:lnTo>
                  <a:pt x="4125" y="4516"/>
                </a:lnTo>
                <a:lnTo>
                  <a:pt x="4104" y="4495"/>
                </a:lnTo>
                <a:lnTo>
                  <a:pt x="4085" y="4474"/>
                </a:lnTo>
                <a:lnTo>
                  <a:pt x="4066" y="4452"/>
                </a:lnTo>
                <a:lnTo>
                  <a:pt x="4047" y="4430"/>
                </a:lnTo>
                <a:lnTo>
                  <a:pt x="4029" y="4407"/>
                </a:lnTo>
                <a:lnTo>
                  <a:pt x="4011" y="4385"/>
                </a:lnTo>
                <a:lnTo>
                  <a:pt x="3994" y="4361"/>
                </a:lnTo>
                <a:lnTo>
                  <a:pt x="3978" y="4338"/>
                </a:lnTo>
                <a:lnTo>
                  <a:pt x="3962" y="4313"/>
                </a:lnTo>
                <a:lnTo>
                  <a:pt x="3947" y="4288"/>
                </a:lnTo>
                <a:lnTo>
                  <a:pt x="3932" y="4264"/>
                </a:lnTo>
                <a:lnTo>
                  <a:pt x="3918" y="4238"/>
                </a:lnTo>
                <a:lnTo>
                  <a:pt x="3904" y="4212"/>
                </a:lnTo>
                <a:lnTo>
                  <a:pt x="3891" y="4187"/>
                </a:lnTo>
                <a:lnTo>
                  <a:pt x="3878" y="4160"/>
                </a:lnTo>
                <a:lnTo>
                  <a:pt x="3866" y="4133"/>
                </a:lnTo>
                <a:lnTo>
                  <a:pt x="3856" y="4106"/>
                </a:lnTo>
                <a:lnTo>
                  <a:pt x="3845" y="4078"/>
                </a:lnTo>
                <a:lnTo>
                  <a:pt x="3835" y="4051"/>
                </a:lnTo>
                <a:lnTo>
                  <a:pt x="3827" y="4023"/>
                </a:lnTo>
                <a:lnTo>
                  <a:pt x="3818" y="3995"/>
                </a:lnTo>
                <a:lnTo>
                  <a:pt x="3811" y="3966"/>
                </a:lnTo>
                <a:lnTo>
                  <a:pt x="3803" y="3937"/>
                </a:lnTo>
                <a:lnTo>
                  <a:pt x="3797" y="3908"/>
                </a:lnTo>
                <a:lnTo>
                  <a:pt x="3791" y="3878"/>
                </a:lnTo>
                <a:lnTo>
                  <a:pt x="3786" y="3849"/>
                </a:lnTo>
                <a:lnTo>
                  <a:pt x="3782" y="3819"/>
                </a:lnTo>
                <a:lnTo>
                  <a:pt x="3779" y="3788"/>
                </a:lnTo>
                <a:lnTo>
                  <a:pt x="3775" y="3758"/>
                </a:lnTo>
                <a:lnTo>
                  <a:pt x="3774" y="3727"/>
                </a:lnTo>
                <a:lnTo>
                  <a:pt x="3773" y="3697"/>
                </a:lnTo>
                <a:lnTo>
                  <a:pt x="3772" y="3666"/>
                </a:lnTo>
                <a:lnTo>
                  <a:pt x="3773" y="3635"/>
                </a:lnTo>
                <a:lnTo>
                  <a:pt x="3774" y="3604"/>
                </a:lnTo>
                <a:lnTo>
                  <a:pt x="3775" y="3574"/>
                </a:lnTo>
                <a:lnTo>
                  <a:pt x="3779" y="3542"/>
                </a:lnTo>
                <a:lnTo>
                  <a:pt x="3782" y="3512"/>
                </a:lnTo>
                <a:lnTo>
                  <a:pt x="3786" y="3482"/>
                </a:lnTo>
                <a:lnTo>
                  <a:pt x="3791" y="3452"/>
                </a:lnTo>
                <a:lnTo>
                  <a:pt x="3797" y="3423"/>
                </a:lnTo>
                <a:lnTo>
                  <a:pt x="3803" y="3395"/>
                </a:lnTo>
                <a:lnTo>
                  <a:pt x="3811" y="3366"/>
                </a:lnTo>
                <a:lnTo>
                  <a:pt x="3818" y="3337"/>
                </a:lnTo>
                <a:lnTo>
                  <a:pt x="3827" y="3308"/>
                </a:lnTo>
                <a:lnTo>
                  <a:pt x="3835" y="3280"/>
                </a:lnTo>
                <a:lnTo>
                  <a:pt x="3845" y="3252"/>
                </a:lnTo>
                <a:lnTo>
                  <a:pt x="3856" y="3225"/>
                </a:lnTo>
                <a:lnTo>
                  <a:pt x="3866" y="3197"/>
                </a:lnTo>
                <a:lnTo>
                  <a:pt x="3878" y="3171"/>
                </a:lnTo>
                <a:lnTo>
                  <a:pt x="3891" y="3145"/>
                </a:lnTo>
                <a:lnTo>
                  <a:pt x="3904" y="3118"/>
                </a:lnTo>
                <a:lnTo>
                  <a:pt x="3918" y="3092"/>
                </a:lnTo>
                <a:lnTo>
                  <a:pt x="3932" y="3068"/>
                </a:lnTo>
                <a:lnTo>
                  <a:pt x="3947" y="3042"/>
                </a:lnTo>
                <a:lnTo>
                  <a:pt x="3962" y="3017"/>
                </a:lnTo>
                <a:lnTo>
                  <a:pt x="3978" y="2994"/>
                </a:lnTo>
                <a:lnTo>
                  <a:pt x="3994" y="2970"/>
                </a:lnTo>
                <a:lnTo>
                  <a:pt x="4011" y="2947"/>
                </a:lnTo>
                <a:lnTo>
                  <a:pt x="4029" y="2923"/>
                </a:lnTo>
                <a:lnTo>
                  <a:pt x="4047" y="2900"/>
                </a:lnTo>
                <a:lnTo>
                  <a:pt x="4066" y="2879"/>
                </a:lnTo>
                <a:lnTo>
                  <a:pt x="4085" y="2858"/>
                </a:lnTo>
                <a:lnTo>
                  <a:pt x="4104" y="2836"/>
                </a:lnTo>
                <a:lnTo>
                  <a:pt x="4125" y="2816"/>
                </a:lnTo>
                <a:lnTo>
                  <a:pt x="4145" y="2795"/>
                </a:lnTo>
                <a:lnTo>
                  <a:pt x="4167" y="2776"/>
                </a:lnTo>
                <a:lnTo>
                  <a:pt x="4188" y="2757"/>
                </a:lnTo>
                <a:lnTo>
                  <a:pt x="4209" y="2738"/>
                </a:lnTo>
                <a:lnTo>
                  <a:pt x="4232" y="2720"/>
                </a:lnTo>
                <a:lnTo>
                  <a:pt x="4255" y="2702"/>
                </a:lnTo>
                <a:lnTo>
                  <a:pt x="4279" y="2685"/>
                </a:lnTo>
                <a:lnTo>
                  <a:pt x="4303" y="2669"/>
                </a:lnTo>
                <a:lnTo>
                  <a:pt x="4326" y="2653"/>
                </a:lnTo>
                <a:lnTo>
                  <a:pt x="4351" y="2638"/>
                </a:lnTo>
                <a:lnTo>
                  <a:pt x="4377" y="2623"/>
                </a:lnTo>
                <a:lnTo>
                  <a:pt x="4401" y="2609"/>
                </a:lnTo>
                <a:lnTo>
                  <a:pt x="4427" y="2595"/>
                </a:lnTo>
                <a:lnTo>
                  <a:pt x="4454" y="2582"/>
                </a:lnTo>
                <a:lnTo>
                  <a:pt x="4479" y="2569"/>
                </a:lnTo>
                <a:lnTo>
                  <a:pt x="4506" y="2558"/>
                </a:lnTo>
                <a:lnTo>
                  <a:pt x="4534" y="2547"/>
                </a:lnTo>
                <a:lnTo>
                  <a:pt x="4561" y="2536"/>
                </a:lnTo>
                <a:lnTo>
                  <a:pt x="4589" y="2526"/>
                </a:lnTo>
                <a:lnTo>
                  <a:pt x="4617" y="2518"/>
                </a:lnTo>
                <a:lnTo>
                  <a:pt x="4646" y="2509"/>
                </a:lnTo>
                <a:lnTo>
                  <a:pt x="4673" y="2502"/>
                </a:lnTo>
                <a:lnTo>
                  <a:pt x="4702" y="2494"/>
                </a:lnTo>
                <a:lnTo>
                  <a:pt x="4732" y="2488"/>
                </a:lnTo>
                <a:lnTo>
                  <a:pt x="4761" y="2482"/>
                </a:lnTo>
                <a:lnTo>
                  <a:pt x="4791" y="2477"/>
                </a:lnTo>
                <a:lnTo>
                  <a:pt x="4821" y="2473"/>
                </a:lnTo>
                <a:lnTo>
                  <a:pt x="4851" y="2470"/>
                </a:lnTo>
                <a:lnTo>
                  <a:pt x="4881" y="2467"/>
                </a:lnTo>
                <a:lnTo>
                  <a:pt x="4912" y="2465"/>
                </a:lnTo>
                <a:lnTo>
                  <a:pt x="4943" y="2464"/>
                </a:lnTo>
                <a:lnTo>
                  <a:pt x="4975" y="2463"/>
                </a:lnTo>
                <a:close/>
                <a:moveTo>
                  <a:pt x="5548" y="3088"/>
                </a:moveTo>
                <a:lnTo>
                  <a:pt x="4727" y="4441"/>
                </a:lnTo>
                <a:lnTo>
                  <a:pt x="4757" y="4450"/>
                </a:lnTo>
                <a:lnTo>
                  <a:pt x="4787" y="4458"/>
                </a:lnTo>
                <a:lnTo>
                  <a:pt x="4817" y="4464"/>
                </a:lnTo>
                <a:lnTo>
                  <a:pt x="4848" y="4469"/>
                </a:lnTo>
                <a:lnTo>
                  <a:pt x="4879" y="4474"/>
                </a:lnTo>
                <a:lnTo>
                  <a:pt x="4910" y="4477"/>
                </a:lnTo>
                <a:lnTo>
                  <a:pt x="4942" y="4479"/>
                </a:lnTo>
                <a:lnTo>
                  <a:pt x="4975" y="4479"/>
                </a:lnTo>
                <a:lnTo>
                  <a:pt x="5016" y="4478"/>
                </a:lnTo>
                <a:lnTo>
                  <a:pt x="5057" y="4475"/>
                </a:lnTo>
                <a:lnTo>
                  <a:pt x="5098" y="4469"/>
                </a:lnTo>
                <a:lnTo>
                  <a:pt x="5139" y="4463"/>
                </a:lnTo>
                <a:lnTo>
                  <a:pt x="5178" y="4453"/>
                </a:lnTo>
                <a:lnTo>
                  <a:pt x="5217" y="4443"/>
                </a:lnTo>
                <a:lnTo>
                  <a:pt x="5254" y="4430"/>
                </a:lnTo>
                <a:lnTo>
                  <a:pt x="5291" y="4415"/>
                </a:lnTo>
                <a:lnTo>
                  <a:pt x="5327" y="4399"/>
                </a:lnTo>
                <a:lnTo>
                  <a:pt x="5363" y="4381"/>
                </a:lnTo>
                <a:lnTo>
                  <a:pt x="5397" y="4361"/>
                </a:lnTo>
                <a:lnTo>
                  <a:pt x="5429" y="4340"/>
                </a:lnTo>
                <a:lnTo>
                  <a:pt x="5461" y="4317"/>
                </a:lnTo>
                <a:lnTo>
                  <a:pt x="5492" y="4294"/>
                </a:lnTo>
                <a:lnTo>
                  <a:pt x="5521" y="4268"/>
                </a:lnTo>
                <a:lnTo>
                  <a:pt x="5550" y="4241"/>
                </a:lnTo>
                <a:lnTo>
                  <a:pt x="5577" y="4212"/>
                </a:lnTo>
                <a:lnTo>
                  <a:pt x="5603" y="4183"/>
                </a:lnTo>
                <a:lnTo>
                  <a:pt x="5626" y="4152"/>
                </a:lnTo>
                <a:lnTo>
                  <a:pt x="5649" y="4120"/>
                </a:lnTo>
                <a:lnTo>
                  <a:pt x="5670" y="4088"/>
                </a:lnTo>
                <a:lnTo>
                  <a:pt x="5689" y="4054"/>
                </a:lnTo>
                <a:lnTo>
                  <a:pt x="5708" y="4018"/>
                </a:lnTo>
                <a:lnTo>
                  <a:pt x="5724" y="3982"/>
                </a:lnTo>
                <a:lnTo>
                  <a:pt x="5739" y="3945"/>
                </a:lnTo>
                <a:lnTo>
                  <a:pt x="5752" y="3908"/>
                </a:lnTo>
                <a:lnTo>
                  <a:pt x="5762" y="3869"/>
                </a:lnTo>
                <a:lnTo>
                  <a:pt x="5772" y="3830"/>
                </a:lnTo>
                <a:lnTo>
                  <a:pt x="5778" y="3789"/>
                </a:lnTo>
                <a:lnTo>
                  <a:pt x="5784" y="3748"/>
                </a:lnTo>
                <a:lnTo>
                  <a:pt x="5787" y="3707"/>
                </a:lnTo>
                <a:lnTo>
                  <a:pt x="5788" y="3666"/>
                </a:lnTo>
                <a:lnTo>
                  <a:pt x="5787" y="3624"/>
                </a:lnTo>
                <a:lnTo>
                  <a:pt x="5784" y="3582"/>
                </a:lnTo>
                <a:lnTo>
                  <a:pt x="5778" y="3541"/>
                </a:lnTo>
                <a:lnTo>
                  <a:pt x="5772" y="3502"/>
                </a:lnTo>
                <a:lnTo>
                  <a:pt x="5762" y="3462"/>
                </a:lnTo>
                <a:lnTo>
                  <a:pt x="5752" y="3423"/>
                </a:lnTo>
                <a:lnTo>
                  <a:pt x="5739" y="3386"/>
                </a:lnTo>
                <a:lnTo>
                  <a:pt x="5724" y="3348"/>
                </a:lnTo>
                <a:lnTo>
                  <a:pt x="5708" y="3313"/>
                </a:lnTo>
                <a:lnTo>
                  <a:pt x="5689" y="3278"/>
                </a:lnTo>
                <a:lnTo>
                  <a:pt x="5670" y="3243"/>
                </a:lnTo>
                <a:lnTo>
                  <a:pt x="5649" y="3210"/>
                </a:lnTo>
                <a:lnTo>
                  <a:pt x="5626" y="3179"/>
                </a:lnTo>
                <a:lnTo>
                  <a:pt x="5603" y="3148"/>
                </a:lnTo>
                <a:lnTo>
                  <a:pt x="5577" y="3118"/>
                </a:lnTo>
                <a:lnTo>
                  <a:pt x="5550" y="3090"/>
                </a:lnTo>
                <a:lnTo>
                  <a:pt x="5548" y="3088"/>
                </a:lnTo>
                <a:close/>
                <a:moveTo>
                  <a:pt x="4398" y="4239"/>
                </a:moveTo>
                <a:lnTo>
                  <a:pt x="5217" y="2889"/>
                </a:lnTo>
                <a:lnTo>
                  <a:pt x="5188" y="2880"/>
                </a:lnTo>
                <a:lnTo>
                  <a:pt x="5159" y="2873"/>
                </a:lnTo>
                <a:lnTo>
                  <a:pt x="5129" y="2866"/>
                </a:lnTo>
                <a:lnTo>
                  <a:pt x="5099" y="2861"/>
                </a:lnTo>
                <a:lnTo>
                  <a:pt x="5068" y="2858"/>
                </a:lnTo>
                <a:lnTo>
                  <a:pt x="5037" y="2854"/>
                </a:lnTo>
                <a:lnTo>
                  <a:pt x="5006" y="2852"/>
                </a:lnTo>
                <a:lnTo>
                  <a:pt x="4975" y="2852"/>
                </a:lnTo>
                <a:lnTo>
                  <a:pt x="4933" y="2853"/>
                </a:lnTo>
                <a:lnTo>
                  <a:pt x="4891" y="2855"/>
                </a:lnTo>
                <a:lnTo>
                  <a:pt x="4850" y="2861"/>
                </a:lnTo>
                <a:lnTo>
                  <a:pt x="4811" y="2868"/>
                </a:lnTo>
                <a:lnTo>
                  <a:pt x="4771" y="2877"/>
                </a:lnTo>
                <a:lnTo>
                  <a:pt x="4732" y="2889"/>
                </a:lnTo>
                <a:lnTo>
                  <a:pt x="4695" y="2902"/>
                </a:lnTo>
                <a:lnTo>
                  <a:pt x="4657" y="2915"/>
                </a:lnTo>
                <a:lnTo>
                  <a:pt x="4622" y="2932"/>
                </a:lnTo>
                <a:lnTo>
                  <a:pt x="4587" y="2950"/>
                </a:lnTo>
                <a:lnTo>
                  <a:pt x="4552" y="2969"/>
                </a:lnTo>
                <a:lnTo>
                  <a:pt x="4519" y="2990"/>
                </a:lnTo>
                <a:lnTo>
                  <a:pt x="4487" y="3013"/>
                </a:lnTo>
                <a:lnTo>
                  <a:pt x="4457" y="3038"/>
                </a:lnTo>
                <a:lnTo>
                  <a:pt x="4427" y="3063"/>
                </a:lnTo>
                <a:lnTo>
                  <a:pt x="4399" y="3090"/>
                </a:lnTo>
                <a:lnTo>
                  <a:pt x="4372" y="3118"/>
                </a:lnTo>
                <a:lnTo>
                  <a:pt x="4347" y="3148"/>
                </a:lnTo>
                <a:lnTo>
                  <a:pt x="4322" y="3179"/>
                </a:lnTo>
                <a:lnTo>
                  <a:pt x="4299" y="3210"/>
                </a:lnTo>
                <a:lnTo>
                  <a:pt x="4278" y="3243"/>
                </a:lnTo>
                <a:lnTo>
                  <a:pt x="4259" y="3278"/>
                </a:lnTo>
                <a:lnTo>
                  <a:pt x="4240" y="3313"/>
                </a:lnTo>
                <a:lnTo>
                  <a:pt x="4224" y="3348"/>
                </a:lnTo>
                <a:lnTo>
                  <a:pt x="4210" y="3386"/>
                </a:lnTo>
                <a:lnTo>
                  <a:pt x="4198" y="3423"/>
                </a:lnTo>
                <a:lnTo>
                  <a:pt x="4186" y="3462"/>
                </a:lnTo>
                <a:lnTo>
                  <a:pt x="4177" y="3502"/>
                </a:lnTo>
                <a:lnTo>
                  <a:pt x="4170" y="3541"/>
                </a:lnTo>
                <a:lnTo>
                  <a:pt x="4164" y="3582"/>
                </a:lnTo>
                <a:lnTo>
                  <a:pt x="4162" y="3624"/>
                </a:lnTo>
                <a:lnTo>
                  <a:pt x="4161" y="3666"/>
                </a:lnTo>
                <a:lnTo>
                  <a:pt x="4162" y="3707"/>
                </a:lnTo>
                <a:lnTo>
                  <a:pt x="4164" y="3748"/>
                </a:lnTo>
                <a:lnTo>
                  <a:pt x="4170" y="3789"/>
                </a:lnTo>
                <a:lnTo>
                  <a:pt x="4177" y="3829"/>
                </a:lnTo>
                <a:lnTo>
                  <a:pt x="4186" y="3868"/>
                </a:lnTo>
                <a:lnTo>
                  <a:pt x="4197" y="3907"/>
                </a:lnTo>
                <a:lnTo>
                  <a:pt x="4209" y="3944"/>
                </a:lnTo>
                <a:lnTo>
                  <a:pt x="4224" y="3982"/>
                </a:lnTo>
                <a:lnTo>
                  <a:pt x="4240" y="4017"/>
                </a:lnTo>
                <a:lnTo>
                  <a:pt x="4259" y="4053"/>
                </a:lnTo>
                <a:lnTo>
                  <a:pt x="4278" y="4087"/>
                </a:lnTo>
                <a:lnTo>
                  <a:pt x="4298" y="4119"/>
                </a:lnTo>
                <a:lnTo>
                  <a:pt x="4321" y="4151"/>
                </a:lnTo>
                <a:lnTo>
                  <a:pt x="4346" y="4182"/>
                </a:lnTo>
                <a:lnTo>
                  <a:pt x="4371" y="4211"/>
                </a:lnTo>
                <a:lnTo>
                  <a:pt x="4398" y="4239"/>
                </a:lnTo>
                <a:close/>
                <a:moveTo>
                  <a:pt x="3365" y="684"/>
                </a:moveTo>
                <a:lnTo>
                  <a:pt x="3603" y="684"/>
                </a:lnTo>
                <a:lnTo>
                  <a:pt x="3603" y="3680"/>
                </a:lnTo>
                <a:lnTo>
                  <a:pt x="3365" y="3680"/>
                </a:lnTo>
                <a:lnTo>
                  <a:pt x="3365" y="684"/>
                </a:lnTo>
                <a:close/>
                <a:moveTo>
                  <a:pt x="2103" y="1731"/>
                </a:moveTo>
                <a:lnTo>
                  <a:pt x="2958" y="1069"/>
                </a:lnTo>
                <a:lnTo>
                  <a:pt x="2975" y="1054"/>
                </a:lnTo>
                <a:lnTo>
                  <a:pt x="2991" y="1038"/>
                </a:lnTo>
                <a:lnTo>
                  <a:pt x="3004" y="1021"/>
                </a:lnTo>
                <a:lnTo>
                  <a:pt x="3016" y="1002"/>
                </a:lnTo>
                <a:lnTo>
                  <a:pt x="3025" y="983"/>
                </a:lnTo>
                <a:lnTo>
                  <a:pt x="3033" y="963"/>
                </a:lnTo>
                <a:lnTo>
                  <a:pt x="3039" y="942"/>
                </a:lnTo>
                <a:lnTo>
                  <a:pt x="3042" y="921"/>
                </a:lnTo>
                <a:lnTo>
                  <a:pt x="3044" y="901"/>
                </a:lnTo>
                <a:lnTo>
                  <a:pt x="3043" y="879"/>
                </a:lnTo>
                <a:lnTo>
                  <a:pt x="3041" y="858"/>
                </a:lnTo>
                <a:lnTo>
                  <a:pt x="3037" y="836"/>
                </a:lnTo>
                <a:lnTo>
                  <a:pt x="3031" y="816"/>
                </a:lnTo>
                <a:lnTo>
                  <a:pt x="3022" y="796"/>
                </a:lnTo>
                <a:lnTo>
                  <a:pt x="3011" y="776"/>
                </a:lnTo>
                <a:lnTo>
                  <a:pt x="2998" y="757"/>
                </a:lnTo>
                <a:lnTo>
                  <a:pt x="2983" y="740"/>
                </a:lnTo>
                <a:lnTo>
                  <a:pt x="2967" y="725"/>
                </a:lnTo>
                <a:lnTo>
                  <a:pt x="2950" y="711"/>
                </a:lnTo>
                <a:lnTo>
                  <a:pt x="2931" y="700"/>
                </a:lnTo>
                <a:lnTo>
                  <a:pt x="2912" y="691"/>
                </a:lnTo>
                <a:lnTo>
                  <a:pt x="2892" y="683"/>
                </a:lnTo>
                <a:lnTo>
                  <a:pt x="2872" y="677"/>
                </a:lnTo>
                <a:lnTo>
                  <a:pt x="2851" y="673"/>
                </a:lnTo>
                <a:lnTo>
                  <a:pt x="2829" y="671"/>
                </a:lnTo>
                <a:lnTo>
                  <a:pt x="2808" y="671"/>
                </a:lnTo>
                <a:lnTo>
                  <a:pt x="2786" y="674"/>
                </a:lnTo>
                <a:lnTo>
                  <a:pt x="2766" y="679"/>
                </a:lnTo>
                <a:lnTo>
                  <a:pt x="2744" y="685"/>
                </a:lnTo>
                <a:lnTo>
                  <a:pt x="2725" y="694"/>
                </a:lnTo>
                <a:lnTo>
                  <a:pt x="2705" y="704"/>
                </a:lnTo>
                <a:lnTo>
                  <a:pt x="2687" y="717"/>
                </a:lnTo>
                <a:lnTo>
                  <a:pt x="1831" y="1380"/>
                </a:lnTo>
                <a:lnTo>
                  <a:pt x="1813" y="1395"/>
                </a:lnTo>
                <a:lnTo>
                  <a:pt x="1798" y="1411"/>
                </a:lnTo>
                <a:lnTo>
                  <a:pt x="1785" y="1428"/>
                </a:lnTo>
                <a:lnTo>
                  <a:pt x="1774" y="1446"/>
                </a:lnTo>
                <a:lnTo>
                  <a:pt x="1764" y="1465"/>
                </a:lnTo>
                <a:lnTo>
                  <a:pt x="1756" y="1486"/>
                </a:lnTo>
                <a:lnTo>
                  <a:pt x="1750" y="1506"/>
                </a:lnTo>
                <a:lnTo>
                  <a:pt x="1747" y="1526"/>
                </a:lnTo>
                <a:lnTo>
                  <a:pt x="1745" y="1548"/>
                </a:lnTo>
                <a:lnTo>
                  <a:pt x="1745" y="1569"/>
                </a:lnTo>
                <a:lnTo>
                  <a:pt x="1748" y="1591"/>
                </a:lnTo>
                <a:lnTo>
                  <a:pt x="1752" y="1612"/>
                </a:lnTo>
                <a:lnTo>
                  <a:pt x="1758" y="1633"/>
                </a:lnTo>
                <a:lnTo>
                  <a:pt x="1767" y="1653"/>
                </a:lnTo>
                <a:lnTo>
                  <a:pt x="1778" y="1672"/>
                </a:lnTo>
                <a:lnTo>
                  <a:pt x="1791" y="1690"/>
                </a:lnTo>
                <a:lnTo>
                  <a:pt x="1806" y="1709"/>
                </a:lnTo>
                <a:lnTo>
                  <a:pt x="1822" y="1724"/>
                </a:lnTo>
                <a:lnTo>
                  <a:pt x="1839" y="1737"/>
                </a:lnTo>
                <a:lnTo>
                  <a:pt x="1857" y="1748"/>
                </a:lnTo>
                <a:lnTo>
                  <a:pt x="1876" y="1758"/>
                </a:lnTo>
                <a:lnTo>
                  <a:pt x="1897" y="1765"/>
                </a:lnTo>
                <a:lnTo>
                  <a:pt x="1917" y="1772"/>
                </a:lnTo>
                <a:lnTo>
                  <a:pt x="1939" y="1775"/>
                </a:lnTo>
                <a:lnTo>
                  <a:pt x="1960" y="1777"/>
                </a:lnTo>
                <a:lnTo>
                  <a:pt x="1981" y="1776"/>
                </a:lnTo>
                <a:lnTo>
                  <a:pt x="2002" y="1774"/>
                </a:lnTo>
                <a:lnTo>
                  <a:pt x="2023" y="1770"/>
                </a:lnTo>
                <a:lnTo>
                  <a:pt x="2044" y="1763"/>
                </a:lnTo>
                <a:lnTo>
                  <a:pt x="2064" y="1755"/>
                </a:lnTo>
                <a:lnTo>
                  <a:pt x="2083" y="1744"/>
                </a:lnTo>
                <a:lnTo>
                  <a:pt x="2103" y="1731"/>
                </a:lnTo>
                <a:close/>
                <a:moveTo>
                  <a:pt x="1456" y="2739"/>
                </a:moveTo>
                <a:lnTo>
                  <a:pt x="1456" y="1580"/>
                </a:lnTo>
                <a:lnTo>
                  <a:pt x="672" y="1580"/>
                </a:lnTo>
                <a:lnTo>
                  <a:pt x="649" y="1581"/>
                </a:lnTo>
                <a:lnTo>
                  <a:pt x="629" y="1583"/>
                </a:lnTo>
                <a:lnTo>
                  <a:pt x="609" y="1589"/>
                </a:lnTo>
                <a:lnTo>
                  <a:pt x="588" y="1595"/>
                </a:lnTo>
                <a:lnTo>
                  <a:pt x="570" y="1604"/>
                </a:lnTo>
                <a:lnTo>
                  <a:pt x="552" y="1613"/>
                </a:lnTo>
                <a:lnTo>
                  <a:pt x="536" y="1625"/>
                </a:lnTo>
                <a:lnTo>
                  <a:pt x="520" y="1638"/>
                </a:lnTo>
                <a:lnTo>
                  <a:pt x="511" y="1647"/>
                </a:lnTo>
                <a:lnTo>
                  <a:pt x="497" y="1663"/>
                </a:lnTo>
                <a:lnTo>
                  <a:pt x="483" y="1680"/>
                </a:lnTo>
                <a:lnTo>
                  <a:pt x="472" y="1699"/>
                </a:lnTo>
                <a:lnTo>
                  <a:pt x="463" y="1718"/>
                </a:lnTo>
                <a:lnTo>
                  <a:pt x="455" y="1739"/>
                </a:lnTo>
                <a:lnTo>
                  <a:pt x="449" y="1761"/>
                </a:lnTo>
                <a:lnTo>
                  <a:pt x="446" y="1784"/>
                </a:lnTo>
                <a:lnTo>
                  <a:pt x="445" y="1806"/>
                </a:lnTo>
                <a:lnTo>
                  <a:pt x="445" y="2512"/>
                </a:lnTo>
                <a:lnTo>
                  <a:pt x="446" y="2535"/>
                </a:lnTo>
                <a:lnTo>
                  <a:pt x="449" y="2558"/>
                </a:lnTo>
                <a:lnTo>
                  <a:pt x="455" y="2579"/>
                </a:lnTo>
                <a:lnTo>
                  <a:pt x="463" y="2600"/>
                </a:lnTo>
                <a:lnTo>
                  <a:pt x="472" y="2620"/>
                </a:lnTo>
                <a:lnTo>
                  <a:pt x="483" y="2639"/>
                </a:lnTo>
                <a:lnTo>
                  <a:pt x="497" y="2656"/>
                </a:lnTo>
                <a:lnTo>
                  <a:pt x="511" y="2672"/>
                </a:lnTo>
                <a:lnTo>
                  <a:pt x="527" y="2687"/>
                </a:lnTo>
                <a:lnTo>
                  <a:pt x="545" y="2700"/>
                </a:lnTo>
                <a:lnTo>
                  <a:pt x="564" y="2712"/>
                </a:lnTo>
                <a:lnTo>
                  <a:pt x="584" y="2721"/>
                </a:lnTo>
                <a:lnTo>
                  <a:pt x="604" y="2729"/>
                </a:lnTo>
                <a:lnTo>
                  <a:pt x="626" y="2734"/>
                </a:lnTo>
                <a:lnTo>
                  <a:pt x="648" y="2738"/>
                </a:lnTo>
                <a:lnTo>
                  <a:pt x="672" y="2739"/>
                </a:lnTo>
                <a:lnTo>
                  <a:pt x="1456" y="2739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KSO_Shape">
            <a:extLst>
              <a:ext uri="{FF2B5EF4-FFF2-40B4-BE49-F238E27FC236}">
                <a16:creationId xmlns:a16="http://schemas.microsoft.com/office/drawing/2014/main" id="{9EBE0801-3DD5-461A-9185-E474DFBF9217}"/>
              </a:ext>
            </a:extLst>
          </p:cNvPr>
          <p:cNvSpPr/>
          <p:nvPr/>
        </p:nvSpPr>
        <p:spPr bwMode="auto">
          <a:xfrm>
            <a:off x="8106188" y="4332604"/>
            <a:ext cx="524964" cy="328906"/>
          </a:xfrm>
          <a:custGeom>
            <a:avLst/>
            <a:gdLst>
              <a:gd name="T0" fmla="*/ 2147483646 w 257"/>
              <a:gd name="T1" fmla="*/ 2147483646 h 191"/>
              <a:gd name="T2" fmla="*/ 2147483646 w 257"/>
              <a:gd name="T3" fmla="*/ 2147483646 h 191"/>
              <a:gd name="T4" fmla="*/ 2147483646 w 257"/>
              <a:gd name="T5" fmla="*/ 2147483646 h 191"/>
              <a:gd name="T6" fmla="*/ 2147483646 w 257"/>
              <a:gd name="T7" fmla="*/ 2147483646 h 191"/>
              <a:gd name="T8" fmla="*/ 2147483646 w 257"/>
              <a:gd name="T9" fmla="*/ 2147483646 h 191"/>
              <a:gd name="T10" fmla="*/ 2147483646 w 257"/>
              <a:gd name="T11" fmla="*/ 2147483646 h 191"/>
              <a:gd name="T12" fmla="*/ 2147483646 w 257"/>
              <a:gd name="T13" fmla="*/ 2147483646 h 191"/>
              <a:gd name="T14" fmla="*/ 2147483646 w 257"/>
              <a:gd name="T15" fmla="*/ 2147483646 h 191"/>
              <a:gd name="T16" fmla="*/ 2147483646 w 257"/>
              <a:gd name="T17" fmla="*/ 2147483646 h 191"/>
              <a:gd name="T18" fmla="*/ 2147483646 w 257"/>
              <a:gd name="T19" fmla="*/ 2147483646 h 191"/>
              <a:gd name="T20" fmla="*/ 2147483646 w 257"/>
              <a:gd name="T21" fmla="*/ 2147483646 h 191"/>
              <a:gd name="T22" fmla="*/ 2147483646 w 257"/>
              <a:gd name="T23" fmla="*/ 2147483646 h 191"/>
              <a:gd name="T24" fmla="*/ 2147483646 w 257"/>
              <a:gd name="T25" fmla="*/ 2147483646 h 191"/>
              <a:gd name="T26" fmla="*/ 2147483646 w 257"/>
              <a:gd name="T27" fmla="*/ 2147483646 h 191"/>
              <a:gd name="T28" fmla="*/ 2147483646 w 257"/>
              <a:gd name="T29" fmla="*/ 2147483646 h 191"/>
              <a:gd name="T30" fmla="*/ 2147483646 w 257"/>
              <a:gd name="T31" fmla="*/ 2147483646 h 191"/>
              <a:gd name="T32" fmla="*/ 2147483646 w 257"/>
              <a:gd name="T33" fmla="*/ 2147483646 h 191"/>
              <a:gd name="T34" fmla="*/ 2147483646 w 257"/>
              <a:gd name="T35" fmla="*/ 2147483646 h 191"/>
              <a:gd name="T36" fmla="*/ 2147483646 w 257"/>
              <a:gd name="T37" fmla="*/ 2147483646 h 191"/>
              <a:gd name="T38" fmla="*/ 2147483646 w 257"/>
              <a:gd name="T39" fmla="*/ 2147483646 h 191"/>
              <a:gd name="T40" fmla="*/ 2147483646 w 257"/>
              <a:gd name="T41" fmla="*/ 2147483646 h 191"/>
              <a:gd name="T42" fmla="*/ 2147483646 w 257"/>
              <a:gd name="T43" fmla="*/ 2147483646 h 191"/>
              <a:gd name="T44" fmla="*/ 2147483646 w 257"/>
              <a:gd name="T45" fmla="*/ 2147483646 h 191"/>
              <a:gd name="T46" fmla="*/ 2147483646 w 257"/>
              <a:gd name="T47" fmla="*/ 2147483646 h 191"/>
              <a:gd name="T48" fmla="*/ 2147483646 w 257"/>
              <a:gd name="T49" fmla="*/ 2147483646 h 191"/>
              <a:gd name="T50" fmla="*/ 2147483646 w 257"/>
              <a:gd name="T51" fmla="*/ 2147483646 h 191"/>
              <a:gd name="T52" fmla="*/ 2147483646 w 257"/>
              <a:gd name="T53" fmla="*/ 2147483646 h 191"/>
              <a:gd name="T54" fmla="*/ 2147483646 w 257"/>
              <a:gd name="T55" fmla="*/ 2147483646 h 191"/>
              <a:gd name="T56" fmla="*/ 2147483646 w 257"/>
              <a:gd name="T57" fmla="*/ 2147483646 h 191"/>
              <a:gd name="T58" fmla="*/ 2147483646 w 257"/>
              <a:gd name="T59" fmla="*/ 2147483646 h 191"/>
              <a:gd name="T60" fmla="*/ 2147483646 w 257"/>
              <a:gd name="T61" fmla="*/ 2147483646 h 191"/>
              <a:gd name="T62" fmla="*/ 2147483646 w 257"/>
              <a:gd name="T63" fmla="*/ 2147483646 h 191"/>
              <a:gd name="T64" fmla="*/ 2147483646 w 257"/>
              <a:gd name="T65" fmla="*/ 2147483646 h 191"/>
              <a:gd name="T66" fmla="*/ 2147483646 w 257"/>
              <a:gd name="T67" fmla="*/ 2147483646 h 191"/>
              <a:gd name="T68" fmla="*/ 2147483646 w 257"/>
              <a:gd name="T69" fmla="*/ 2147483646 h 191"/>
              <a:gd name="T70" fmla="*/ 2147483646 w 257"/>
              <a:gd name="T71" fmla="*/ 2147483646 h 191"/>
              <a:gd name="T72" fmla="*/ 2147483646 w 257"/>
              <a:gd name="T73" fmla="*/ 2147483646 h 191"/>
              <a:gd name="T74" fmla="*/ 2147483646 w 257"/>
              <a:gd name="T75" fmla="*/ 2147483646 h 191"/>
              <a:gd name="T76" fmla="*/ 2147483646 w 257"/>
              <a:gd name="T77" fmla="*/ 2147483646 h 191"/>
              <a:gd name="T78" fmla="*/ 2147483646 w 257"/>
              <a:gd name="T79" fmla="*/ 2147483646 h 191"/>
              <a:gd name="T80" fmla="*/ 2147483646 w 257"/>
              <a:gd name="T81" fmla="*/ 2147483646 h 191"/>
              <a:gd name="T82" fmla="*/ 2147483646 w 257"/>
              <a:gd name="T83" fmla="*/ 2147483646 h 191"/>
              <a:gd name="T84" fmla="*/ 2147483646 w 257"/>
              <a:gd name="T85" fmla="*/ 2147483646 h 191"/>
              <a:gd name="T86" fmla="*/ 2147483646 w 257"/>
              <a:gd name="T87" fmla="*/ 2147483646 h 191"/>
              <a:gd name="T88" fmla="*/ 2147483646 w 257"/>
              <a:gd name="T89" fmla="*/ 2147483646 h 191"/>
              <a:gd name="T90" fmla="*/ 2147483646 w 257"/>
              <a:gd name="T91" fmla="*/ 2147483646 h 191"/>
              <a:gd name="T92" fmla="*/ 2147483646 w 257"/>
              <a:gd name="T93" fmla="*/ 2147483646 h 191"/>
              <a:gd name="T94" fmla="*/ 2147483646 w 257"/>
              <a:gd name="T95" fmla="*/ 2147483646 h 191"/>
              <a:gd name="T96" fmla="*/ 2147483646 w 257"/>
              <a:gd name="T97" fmla="*/ 2147483646 h 191"/>
              <a:gd name="T98" fmla="*/ 2147483646 w 257"/>
              <a:gd name="T99" fmla="*/ 2147483646 h 191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57" h="191">
                <a:moveTo>
                  <a:pt x="33" y="125"/>
                </a:moveTo>
                <a:cubicBezTo>
                  <a:pt x="55" y="125"/>
                  <a:pt x="55" y="125"/>
                  <a:pt x="55" y="125"/>
                </a:cubicBezTo>
                <a:cubicBezTo>
                  <a:pt x="55" y="122"/>
                  <a:pt x="55" y="122"/>
                  <a:pt x="55" y="122"/>
                </a:cubicBezTo>
                <a:cubicBezTo>
                  <a:pt x="45" y="122"/>
                  <a:pt x="45" y="122"/>
                  <a:pt x="45" y="122"/>
                </a:cubicBezTo>
                <a:cubicBezTo>
                  <a:pt x="41" y="122"/>
                  <a:pt x="37" y="120"/>
                  <a:pt x="34" y="118"/>
                </a:cubicBezTo>
                <a:cubicBezTo>
                  <a:pt x="32" y="115"/>
                  <a:pt x="30" y="111"/>
                  <a:pt x="30" y="107"/>
                </a:cubicBezTo>
                <a:cubicBezTo>
                  <a:pt x="30" y="15"/>
                  <a:pt x="30" y="15"/>
                  <a:pt x="30" y="15"/>
                </a:cubicBezTo>
                <a:cubicBezTo>
                  <a:pt x="30" y="11"/>
                  <a:pt x="32" y="7"/>
                  <a:pt x="34" y="5"/>
                </a:cubicBezTo>
                <a:cubicBezTo>
                  <a:pt x="34" y="5"/>
                  <a:pt x="34" y="5"/>
                  <a:pt x="34" y="5"/>
                </a:cubicBezTo>
                <a:cubicBezTo>
                  <a:pt x="37" y="2"/>
                  <a:pt x="41" y="0"/>
                  <a:pt x="45" y="0"/>
                </a:cubicBezTo>
                <a:cubicBezTo>
                  <a:pt x="209" y="0"/>
                  <a:pt x="209" y="0"/>
                  <a:pt x="209" y="0"/>
                </a:cubicBezTo>
                <a:cubicBezTo>
                  <a:pt x="213" y="0"/>
                  <a:pt x="217" y="2"/>
                  <a:pt x="220" y="5"/>
                </a:cubicBezTo>
                <a:cubicBezTo>
                  <a:pt x="220" y="5"/>
                  <a:pt x="220" y="5"/>
                  <a:pt x="220" y="5"/>
                </a:cubicBezTo>
                <a:cubicBezTo>
                  <a:pt x="222" y="7"/>
                  <a:pt x="224" y="11"/>
                  <a:pt x="224" y="15"/>
                </a:cubicBezTo>
                <a:cubicBezTo>
                  <a:pt x="224" y="107"/>
                  <a:pt x="224" y="107"/>
                  <a:pt x="224" y="107"/>
                </a:cubicBezTo>
                <a:cubicBezTo>
                  <a:pt x="224" y="111"/>
                  <a:pt x="222" y="115"/>
                  <a:pt x="220" y="118"/>
                </a:cubicBezTo>
                <a:cubicBezTo>
                  <a:pt x="217" y="120"/>
                  <a:pt x="213" y="122"/>
                  <a:pt x="209" y="122"/>
                </a:cubicBezTo>
                <a:cubicBezTo>
                  <a:pt x="198" y="122"/>
                  <a:pt x="198" y="122"/>
                  <a:pt x="198" y="122"/>
                </a:cubicBezTo>
                <a:cubicBezTo>
                  <a:pt x="198" y="125"/>
                  <a:pt x="198" y="125"/>
                  <a:pt x="198" y="125"/>
                </a:cubicBezTo>
                <a:cubicBezTo>
                  <a:pt x="221" y="125"/>
                  <a:pt x="221" y="125"/>
                  <a:pt x="221" y="125"/>
                </a:cubicBezTo>
                <a:cubicBezTo>
                  <a:pt x="257" y="173"/>
                  <a:pt x="257" y="173"/>
                  <a:pt x="257" y="173"/>
                </a:cubicBezTo>
                <a:cubicBezTo>
                  <a:pt x="256" y="173"/>
                  <a:pt x="256" y="173"/>
                  <a:pt x="256" y="173"/>
                </a:cubicBezTo>
                <a:cubicBezTo>
                  <a:pt x="248" y="191"/>
                  <a:pt x="248" y="191"/>
                  <a:pt x="248" y="191"/>
                </a:cubicBezTo>
                <a:cubicBezTo>
                  <a:pt x="9" y="191"/>
                  <a:pt x="9" y="191"/>
                  <a:pt x="9" y="191"/>
                </a:cubicBezTo>
                <a:cubicBezTo>
                  <a:pt x="0" y="173"/>
                  <a:pt x="0" y="173"/>
                  <a:pt x="0" y="173"/>
                </a:cubicBezTo>
                <a:cubicBezTo>
                  <a:pt x="33" y="125"/>
                  <a:pt x="33" y="125"/>
                  <a:pt x="33" y="125"/>
                </a:cubicBezTo>
                <a:close/>
                <a:moveTo>
                  <a:pt x="77" y="125"/>
                </a:moveTo>
                <a:cubicBezTo>
                  <a:pt x="176" y="125"/>
                  <a:pt x="176" y="125"/>
                  <a:pt x="176" y="125"/>
                </a:cubicBezTo>
                <a:cubicBezTo>
                  <a:pt x="176" y="122"/>
                  <a:pt x="176" y="122"/>
                  <a:pt x="176" y="122"/>
                </a:cubicBezTo>
                <a:cubicBezTo>
                  <a:pt x="77" y="122"/>
                  <a:pt x="77" y="122"/>
                  <a:pt x="77" y="122"/>
                </a:cubicBezTo>
                <a:cubicBezTo>
                  <a:pt x="77" y="125"/>
                  <a:pt x="77" y="125"/>
                  <a:pt x="77" y="125"/>
                </a:cubicBezTo>
                <a:close/>
                <a:moveTo>
                  <a:pt x="209" y="15"/>
                </a:move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209" y="107"/>
                  <a:pt x="209" y="107"/>
                  <a:pt x="209" y="107"/>
                </a:cubicBezTo>
                <a:cubicBezTo>
                  <a:pt x="209" y="107"/>
                  <a:pt x="209" y="107"/>
                  <a:pt x="209" y="107"/>
                </a:cubicBezTo>
                <a:cubicBezTo>
                  <a:pt x="209" y="107"/>
                  <a:pt x="210" y="107"/>
                  <a:pt x="210" y="107"/>
                </a:cubicBezTo>
                <a:cubicBezTo>
                  <a:pt x="210" y="15"/>
                  <a:pt x="210" y="15"/>
                  <a:pt x="210" y="15"/>
                </a:cubicBezTo>
                <a:cubicBezTo>
                  <a:pt x="210" y="15"/>
                  <a:pt x="210" y="15"/>
                  <a:pt x="209" y="15"/>
                </a:cubicBezTo>
                <a:cubicBezTo>
                  <a:pt x="209" y="15"/>
                  <a:pt x="209" y="15"/>
                  <a:pt x="209" y="15"/>
                </a:cubicBezTo>
                <a:cubicBezTo>
                  <a:pt x="209" y="15"/>
                  <a:pt x="209" y="15"/>
                  <a:pt x="209" y="15"/>
                </a:cubicBezTo>
                <a:close/>
                <a:moveTo>
                  <a:pt x="39" y="155"/>
                </a:moveTo>
                <a:cubicBezTo>
                  <a:pt x="37" y="158"/>
                  <a:pt x="35" y="160"/>
                  <a:pt x="34" y="163"/>
                </a:cubicBezTo>
                <a:cubicBezTo>
                  <a:pt x="42" y="163"/>
                  <a:pt x="51" y="163"/>
                  <a:pt x="60" y="163"/>
                </a:cubicBezTo>
                <a:cubicBezTo>
                  <a:pt x="61" y="160"/>
                  <a:pt x="62" y="158"/>
                  <a:pt x="63" y="155"/>
                </a:cubicBezTo>
                <a:cubicBezTo>
                  <a:pt x="55" y="155"/>
                  <a:pt x="47" y="155"/>
                  <a:pt x="39" y="155"/>
                </a:cubicBezTo>
                <a:close/>
                <a:moveTo>
                  <a:pt x="51" y="135"/>
                </a:moveTo>
                <a:cubicBezTo>
                  <a:pt x="50" y="137"/>
                  <a:pt x="49" y="139"/>
                  <a:pt x="48" y="141"/>
                </a:cubicBezTo>
                <a:cubicBezTo>
                  <a:pt x="57" y="141"/>
                  <a:pt x="66" y="141"/>
                  <a:pt x="75" y="141"/>
                </a:cubicBezTo>
                <a:cubicBezTo>
                  <a:pt x="76" y="139"/>
                  <a:pt x="77" y="137"/>
                  <a:pt x="78" y="135"/>
                </a:cubicBezTo>
                <a:cubicBezTo>
                  <a:pt x="69" y="135"/>
                  <a:pt x="60" y="135"/>
                  <a:pt x="51" y="135"/>
                </a:cubicBezTo>
                <a:close/>
                <a:moveTo>
                  <a:pt x="192" y="135"/>
                </a:moveTo>
                <a:cubicBezTo>
                  <a:pt x="193" y="137"/>
                  <a:pt x="194" y="139"/>
                  <a:pt x="195" y="141"/>
                </a:cubicBezTo>
                <a:cubicBezTo>
                  <a:pt x="201" y="141"/>
                  <a:pt x="207" y="141"/>
                  <a:pt x="213" y="141"/>
                </a:cubicBezTo>
                <a:cubicBezTo>
                  <a:pt x="212" y="139"/>
                  <a:pt x="210" y="137"/>
                  <a:pt x="209" y="135"/>
                </a:cubicBezTo>
                <a:cubicBezTo>
                  <a:pt x="204" y="135"/>
                  <a:pt x="198" y="135"/>
                  <a:pt x="192" y="135"/>
                </a:cubicBezTo>
                <a:close/>
                <a:moveTo>
                  <a:pt x="171" y="135"/>
                </a:moveTo>
                <a:cubicBezTo>
                  <a:pt x="171" y="137"/>
                  <a:pt x="172" y="139"/>
                  <a:pt x="173" y="141"/>
                </a:cubicBezTo>
                <a:cubicBezTo>
                  <a:pt x="179" y="141"/>
                  <a:pt x="184" y="141"/>
                  <a:pt x="190" y="141"/>
                </a:cubicBezTo>
                <a:cubicBezTo>
                  <a:pt x="189" y="139"/>
                  <a:pt x="188" y="137"/>
                  <a:pt x="187" y="135"/>
                </a:cubicBezTo>
                <a:cubicBezTo>
                  <a:pt x="182" y="135"/>
                  <a:pt x="176" y="135"/>
                  <a:pt x="171" y="135"/>
                </a:cubicBezTo>
                <a:close/>
                <a:moveTo>
                  <a:pt x="149" y="135"/>
                </a:moveTo>
                <a:cubicBezTo>
                  <a:pt x="149" y="137"/>
                  <a:pt x="149" y="139"/>
                  <a:pt x="150" y="141"/>
                </a:cubicBezTo>
                <a:cubicBezTo>
                  <a:pt x="155" y="141"/>
                  <a:pt x="161" y="141"/>
                  <a:pt x="167" y="141"/>
                </a:cubicBezTo>
                <a:cubicBezTo>
                  <a:pt x="167" y="139"/>
                  <a:pt x="166" y="137"/>
                  <a:pt x="165" y="135"/>
                </a:cubicBezTo>
                <a:cubicBezTo>
                  <a:pt x="160" y="135"/>
                  <a:pt x="154" y="135"/>
                  <a:pt x="149" y="135"/>
                </a:cubicBezTo>
                <a:close/>
                <a:moveTo>
                  <a:pt x="127" y="135"/>
                </a:moveTo>
                <a:cubicBezTo>
                  <a:pt x="127" y="137"/>
                  <a:pt x="127" y="139"/>
                  <a:pt x="127" y="141"/>
                </a:cubicBezTo>
                <a:cubicBezTo>
                  <a:pt x="133" y="141"/>
                  <a:pt x="139" y="141"/>
                  <a:pt x="144" y="141"/>
                </a:cubicBezTo>
                <a:cubicBezTo>
                  <a:pt x="144" y="139"/>
                  <a:pt x="144" y="137"/>
                  <a:pt x="144" y="135"/>
                </a:cubicBezTo>
                <a:cubicBezTo>
                  <a:pt x="138" y="135"/>
                  <a:pt x="133" y="135"/>
                  <a:pt x="127" y="135"/>
                </a:cubicBezTo>
                <a:close/>
                <a:moveTo>
                  <a:pt x="105" y="135"/>
                </a:moveTo>
                <a:cubicBezTo>
                  <a:pt x="105" y="137"/>
                  <a:pt x="104" y="139"/>
                  <a:pt x="104" y="141"/>
                </a:cubicBezTo>
                <a:cubicBezTo>
                  <a:pt x="110" y="141"/>
                  <a:pt x="115" y="141"/>
                  <a:pt x="121" y="141"/>
                </a:cubicBezTo>
                <a:cubicBezTo>
                  <a:pt x="121" y="139"/>
                  <a:pt x="122" y="137"/>
                  <a:pt x="122" y="135"/>
                </a:cubicBezTo>
                <a:cubicBezTo>
                  <a:pt x="116" y="135"/>
                  <a:pt x="111" y="135"/>
                  <a:pt x="105" y="135"/>
                </a:cubicBezTo>
                <a:close/>
                <a:moveTo>
                  <a:pt x="83" y="135"/>
                </a:moveTo>
                <a:cubicBezTo>
                  <a:pt x="83" y="137"/>
                  <a:pt x="82" y="139"/>
                  <a:pt x="81" y="141"/>
                </a:cubicBezTo>
                <a:cubicBezTo>
                  <a:pt x="87" y="141"/>
                  <a:pt x="93" y="141"/>
                  <a:pt x="99" y="141"/>
                </a:cubicBezTo>
                <a:cubicBezTo>
                  <a:pt x="99" y="139"/>
                  <a:pt x="100" y="137"/>
                  <a:pt x="100" y="135"/>
                </a:cubicBezTo>
                <a:cubicBezTo>
                  <a:pt x="94" y="135"/>
                  <a:pt x="89" y="135"/>
                  <a:pt x="83" y="135"/>
                </a:cubicBezTo>
                <a:close/>
                <a:moveTo>
                  <a:pt x="187" y="144"/>
                </a:moveTo>
                <a:cubicBezTo>
                  <a:pt x="188" y="146"/>
                  <a:pt x="189" y="149"/>
                  <a:pt x="190" y="151"/>
                </a:cubicBezTo>
                <a:cubicBezTo>
                  <a:pt x="200" y="151"/>
                  <a:pt x="209" y="151"/>
                  <a:pt x="219" y="151"/>
                </a:cubicBezTo>
                <a:cubicBezTo>
                  <a:pt x="218" y="149"/>
                  <a:pt x="216" y="146"/>
                  <a:pt x="215" y="144"/>
                </a:cubicBezTo>
                <a:cubicBezTo>
                  <a:pt x="205" y="144"/>
                  <a:pt x="196" y="144"/>
                  <a:pt x="187" y="144"/>
                </a:cubicBezTo>
                <a:close/>
                <a:moveTo>
                  <a:pt x="163" y="144"/>
                </a:moveTo>
                <a:cubicBezTo>
                  <a:pt x="163" y="146"/>
                  <a:pt x="164" y="149"/>
                  <a:pt x="165" y="151"/>
                </a:cubicBezTo>
                <a:cubicBezTo>
                  <a:pt x="171" y="151"/>
                  <a:pt x="177" y="151"/>
                  <a:pt x="183" y="151"/>
                </a:cubicBezTo>
                <a:cubicBezTo>
                  <a:pt x="183" y="149"/>
                  <a:pt x="182" y="146"/>
                  <a:pt x="181" y="144"/>
                </a:cubicBezTo>
                <a:cubicBezTo>
                  <a:pt x="175" y="144"/>
                  <a:pt x="169" y="144"/>
                  <a:pt x="163" y="144"/>
                </a:cubicBezTo>
                <a:close/>
                <a:moveTo>
                  <a:pt x="139" y="144"/>
                </a:moveTo>
                <a:cubicBezTo>
                  <a:pt x="140" y="146"/>
                  <a:pt x="140" y="149"/>
                  <a:pt x="140" y="151"/>
                </a:cubicBezTo>
                <a:cubicBezTo>
                  <a:pt x="146" y="151"/>
                  <a:pt x="153" y="151"/>
                  <a:pt x="159" y="151"/>
                </a:cubicBezTo>
                <a:cubicBezTo>
                  <a:pt x="158" y="149"/>
                  <a:pt x="158" y="146"/>
                  <a:pt x="157" y="144"/>
                </a:cubicBezTo>
                <a:cubicBezTo>
                  <a:pt x="151" y="144"/>
                  <a:pt x="145" y="144"/>
                  <a:pt x="139" y="144"/>
                </a:cubicBezTo>
                <a:close/>
                <a:moveTo>
                  <a:pt x="116" y="144"/>
                </a:moveTo>
                <a:cubicBezTo>
                  <a:pt x="116" y="146"/>
                  <a:pt x="115" y="149"/>
                  <a:pt x="115" y="151"/>
                </a:cubicBezTo>
                <a:cubicBezTo>
                  <a:pt x="121" y="151"/>
                  <a:pt x="128" y="151"/>
                  <a:pt x="134" y="151"/>
                </a:cubicBezTo>
                <a:cubicBezTo>
                  <a:pt x="134" y="149"/>
                  <a:pt x="134" y="146"/>
                  <a:pt x="134" y="144"/>
                </a:cubicBezTo>
                <a:cubicBezTo>
                  <a:pt x="128" y="144"/>
                  <a:pt x="122" y="144"/>
                  <a:pt x="116" y="144"/>
                </a:cubicBezTo>
                <a:close/>
                <a:moveTo>
                  <a:pt x="92" y="144"/>
                </a:moveTo>
                <a:cubicBezTo>
                  <a:pt x="92" y="146"/>
                  <a:pt x="91" y="149"/>
                  <a:pt x="91" y="151"/>
                </a:cubicBezTo>
                <a:cubicBezTo>
                  <a:pt x="97" y="151"/>
                  <a:pt x="103" y="151"/>
                  <a:pt x="109" y="151"/>
                </a:cubicBezTo>
                <a:cubicBezTo>
                  <a:pt x="110" y="149"/>
                  <a:pt x="110" y="146"/>
                  <a:pt x="110" y="144"/>
                </a:cubicBezTo>
                <a:cubicBezTo>
                  <a:pt x="104" y="144"/>
                  <a:pt x="98" y="144"/>
                  <a:pt x="92" y="144"/>
                </a:cubicBezTo>
                <a:close/>
                <a:moveTo>
                  <a:pt x="69" y="144"/>
                </a:moveTo>
                <a:cubicBezTo>
                  <a:pt x="68" y="146"/>
                  <a:pt x="67" y="149"/>
                  <a:pt x="66" y="151"/>
                </a:cubicBezTo>
                <a:cubicBezTo>
                  <a:pt x="72" y="151"/>
                  <a:pt x="78" y="151"/>
                  <a:pt x="84" y="151"/>
                </a:cubicBezTo>
                <a:cubicBezTo>
                  <a:pt x="85" y="149"/>
                  <a:pt x="86" y="146"/>
                  <a:pt x="87" y="144"/>
                </a:cubicBezTo>
                <a:cubicBezTo>
                  <a:pt x="81" y="144"/>
                  <a:pt x="75" y="144"/>
                  <a:pt x="69" y="144"/>
                </a:cubicBezTo>
                <a:close/>
                <a:moveTo>
                  <a:pt x="45" y="144"/>
                </a:moveTo>
                <a:cubicBezTo>
                  <a:pt x="44" y="146"/>
                  <a:pt x="43" y="149"/>
                  <a:pt x="41" y="151"/>
                </a:cubicBezTo>
                <a:cubicBezTo>
                  <a:pt x="47" y="151"/>
                  <a:pt x="54" y="151"/>
                  <a:pt x="60" y="151"/>
                </a:cubicBezTo>
                <a:cubicBezTo>
                  <a:pt x="61" y="149"/>
                  <a:pt x="62" y="146"/>
                  <a:pt x="63" y="144"/>
                </a:cubicBezTo>
                <a:cubicBezTo>
                  <a:pt x="57" y="144"/>
                  <a:pt x="51" y="144"/>
                  <a:pt x="45" y="144"/>
                </a:cubicBezTo>
                <a:close/>
                <a:moveTo>
                  <a:pt x="197" y="155"/>
                </a:moveTo>
                <a:cubicBezTo>
                  <a:pt x="198" y="158"/>
                  <a:pt x="199" y="160"/>
                  <a:pt x="201" y="163"/>
                </a:cubicBezTo>
                <a:cubicBezTo>
                  <a:pt x="209" y="163"/>
                  <a:pt x="218" y="163"/>
                  <a:pt x="227" y="163"/>
                </a:cubicBezTo>
                <a:cubicBezTo>
                  <a:pt x="225" y="160"/>
                  <a:pt x="223" y="158"/>
                  <a:pt x="222" y="155"/>
                </a:cubicBezTo>
                <a:cubicBezTo>
                  <a:pt x="213" y="155"/>
                  <a:pt x="205" y="155"/>
                  <a:pt x="197" y="155"/>
                </a:cubicBezTo>
                <a:close/>
                <a:moveTo>
                  <a:pt x="171" y="155"/>
                </a:moveTo>
                <a:cubicBezTo>
                  <a:pt x="172" y="158"/>
                  <a:pt x="173" y="160"/>
                  <a:pt x="174" y="163"/>
                </a:cubicBezTo>
                <a:cubicBezTo>
                  <a:pt x="180" y="163"/>
                  <a:pt x="187" y="163"/>
                  <a:pt x="194" y="163"/>
                </a:cubicBezTo>
                <a:cubicBezTo>
                  <a:pt x="193" y="160"/>
                  <a:pt x="192" y="158"/>
                  <a:pt x="191" y="155"/>
                </a:cubicBezTo>
                <a:cubicBezTo>
                  <a:pt x="184" y="155"/>
                  <a:pt x="178" y="155"/>
                  <a:pt x="171" y="155"/>
                </a:cubicBezTo>
                <a:close/>
                <a:moveTo>
                  <a:pt x="146" y="155"/>
                </a:moveTo>
                <a:cubicBezTo>
                  <a:pt x="146" y="158"/>
                  <a:pt x="147" y="160"/>
                  <a:pt x="147" y="163"/>
                </a:cubicBezTo>
                <a:cubicBezTo>
                  <a:pt x="154" y="163"/>
                  <a:pt x="161" y="163"/>
                  <a:pt x="168" y="163"/>
                </a:cubicBezTo>
                <a:cubicBezTo>
                  <a:pt x="167" y="160"/>
                  <a:pt x="166" y="158"/>
                  <a:pt x="165" y="155"/>
                </a:cubicBezTo>
                <a:cubicBezTo>
                  <a:pt x="159" y="155"/>
                  <a:pt x="153" y="155"/>
                  <a:pt x="146" y="155"/>
                </a:cubicBezTo>
                <a:close/>
                <a:moveTo>
                  <a:pt x="121" y="155"/>
                </a:moveTo>
                <a:cubicBezTo>
                  <a:pt x="121" y="158"/>
                  <a:pt x="121" y="160"/>
                  <a:pt x="120" y="163"/>
                </a:cubicBezTo>
                <a:cubicBezTo>
                  <a:pt x="127" y="163"/>
                  <a:pt x="134" y="163"/>
                  <a:pt x="141" y="163"/>
                </a:cubicBezTo>
                <a:cubicBezTo>
                  <a:pt x="141" y="160"/>
                  <a:pt x="141" y="158"/>
                  <a:pt x="140" y="155"/>
                </a:cubicBezTo>
                <a:cubicBezTo>
                  <a:pt x="134" y="155"/>
                  <a:pt x="127" y="155"/>
                  <a:pt x="121" y="155"/>
                </a:cubicBezTo>
                <a:close/>
                <a:moveTo>
                  <a:pt x="95" y="155"/>
                </a:moveTo>
                <a:cubicBezTo>
                  <a:pt x="95" y="158"/>
                  <a:pt x="94" y="160"/>
                  <a:pt x="93" y="163"/>
                </a:cubicBezTo>
                <a:cubicBezTo>
                  <a:pt x="100" y="163"/>
                  <a:pt x="107" y="163"/>
                  <a:pt x="114" y="163"/>
                </a:cubicBezTo>
                <a:cubicBezTo>
                  <a:pt x="114" y="160"/>
                  <a:pt x="114" y="158"/>
                  <a:pt x="115" y="155"/>
                </a:cubicBezTo>
                <a:cubicBezTo>
                  <a:pt x="108" y="155"/>
                  <a:pt x="102" y="155"/>
                  <a:pt x="95" y="155"/>
                </a:cubicBezTo>
                <a:close/>
                <a:moveTo>
                  <a:pt x="70" y="155"/>
                </a:moveTo>
                <a:cubicBezTo>
                  <a:pt x="69" y="158"/>
                  <a:pt x="68" y="160"/>
                  <a:pt x="67" y="163"/>
                </a:cubicBezTo>
                <a:cubicBezTo>
                  <a:pt x="74" y="163"/>
                  <a:pt x="81" y="163"/>
                  <a:pt x="87" y="163"/>
                </a:cubicBezTo>
                <a:cubicBezTo>
                  <a:pt x="88" y="160"/>
                  <a:pt x="89" y="158"/>
                  <a:pt x="90" y="155"/>
                </a:cubicBezTo>
                <a:cubicBezTo>
                  <a:pt x="83" y="155"/>
                  <a:pt x="77" y="155"/>
                  <a:pt x="70" y="155"/>
                </a:cubicBezTo>
                <a:close/>
              </a:path>
            </a:pathLst>
          </a:custGeom>
          <a:solidFill>
            <a:srgbClr val="3A3A3A"/>
          </a:solidFill>
          <a:ln>
            <a:noFill/>
          </a:ln>
        </p:spPr>
        <p:txBody>
          <a:bodyPr lIns="68580" tIns="34290" rIns="68580" bIns="540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KSO_Shape">
            <a:extLst>
              <a:ext uri="{FF2B5EF4-FFF2-40B4-BE49-F238E27FC236}">
                <a16:creationId xmlns:a16="http://schemas.microsoft.com/office/drawing/2014/main" id="{98BC8A1E-AD42-4B36-B777-6584F255DDA6}"/>
              </a:ext>
            </a:extLst>
          </p:cNvPr>
          <p:cNvSpPr/>
          <p:nvPr/>
        </p:nvSpPr>
        <p:spPr>
          <a:xfrm>
            <a:off x="6308150" y="2828925"/>
            <a:ext cx="438522" cy="363770"/>
          </a:xfrm>
          <a:custGeom>
            <a:avLst/>
            <a:gdLst/>
            <a:ahLst/>
            <a:cxnLst/>
            <a:rect l="l" t="t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3C6FEC-2993-4FCC-A967-41AA4808FE9D}"/>
              </a:ext>
            </a:extLst>
          </p:cNvPr>
          <p:cNvSpPr txBox="1"/>
          <p:nvPr/>
        </p:nvSpPr>
        <p:spPr>
          <a:xfrm>
            <a:off x="396875" y="1445141"/>
            <a:ext cx="5329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微信小程序的页面间传递数据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5CAA13-5F24-4D8B-B05B-0290080B8498}"/>
              </a:ext>
            </a:extLst>
          </p:cNvPr>
          <p:cNvSpPr txBox="1"/>
          <p:nvPr/>
        </p:nvSpPr>
        <p:spPr>
          <a:xfrm>
            <a:off x="396875" y="2559667"/>
            <a:ext cx="656321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使用本地缓存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</a:rPr>
              <a:t>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</a:rPr>
              <a:t>页面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</a:rPr>
              <a:t>js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</a:rPr>
              <a:t>：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ea typeface="华文中宋" panose="02010600040101010101" pitchFamily="2" charset="-122"/>
            </a:endParaRPr>
          </a:p>
          <a:p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ea typeface="华文中宋" panose="02010600040101010101" pitchFamily="2" charset="-122"/>
            </a:endParaRPr>
          </a:p>
          <a:p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</a:rPr>
              <a:t>wx.setStorageSync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</a:rPr>
              <a:t>('developer', developer);</a:t>
            </a:r>
          </a:p>
          <a:p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ea typeface="华文中宋" panose="02010600040101010101" pitchFamily="2" charset="-122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</a:rPr>
              <a:t>B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</a:rPr>
              <a:t>页面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</a:rPr>
              <a:t>js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</a:rPr>
              <a:t>：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ea typeface="华文中宋" panose="02010600040101010101" pitchFamily="2" charset="-122"/>
            </a:endParaRPr>
          </a:p>
          <a:p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ea typeface="华文中宋" panose="02010600040101010101" pitchFamily="2" charset="-122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</a:rPr>
              <a:t>var developer = (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</a:rPr>
              <a:t>wx.getStorageSync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华文中宋" panose="02010600040101010101" pitchFamily="2" charset="-122"/>
              </a:rPr>
              <a:t>('developer') || [])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-1524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2869565" y="1980565"/>
            <a:ext cx="2158365" cy="2158365"/>
          </a:xfrm>
          <a:prstGeom prst="diamond">
            <a:avLst/>
          </a:prstGeom>
          <a:noFill/>
          <a:ln w="444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2371725" y="1980565"/>
            <a:ext cx="2158365" cy="2158365"/>
          </a:xfrm>
          <a:prstGeom prst="diamond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5126355" y="2437765"/>
            <a:ext cx="4964430" cy="98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项目总结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 flipH="1">
            <a:off x="5224145" y="3217545"/>
            <a:ext cx="5564505" cy="276999"/>
          </a:xfrm>
          <a:prstGeom prst="rect">
            <a:avLst/>
          </a:prstGeom>
          <a:noFill/>
        </p:spPr>
        <p:txBody>
          <a:bodyPr vert="horz" wrap="square" lIns="0" tIns="0" rIns="0" bIns="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altLang="zh-CN" sz="1800" b="0" dirty="0">
                <a:solidFill>
                  <a:srgbClr val="656565"/>
                </a:solidFill>
                <a:effectLst/>
                <a:latin typeface="华文中宋" panose="02010600040101010101" charset="-122"/>
                <a:ea typeface="华文中宋" panose="02010600040101010101" charset="-122"/>
                <a:sym typeface="+mn-ea"/>
              </a:rPr>
              <a:t>Summary</a:t>
            </a:r>
            <a:endParaRPr lang="en-US" altLang="ko-KR" sz="1800" b="0" dirty="0">
              <a:solidFill>
                <a:srgbClr val="656565"/>
              </a:solidFill>
              <a:effectLst/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61640" y="2406015"/>
            <a:ext cx="1805940" cy="1137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54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</a:rPr>
              <a:t>04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-13970" y="237490"/>
            <a:ext cx="3859530" cy="1788160"/>
          </a:xfrm>
          <a:custGeom>
            <a:avLst/>
            <a:gdLst>
              <a:gd name="connsiteX0" fmla="*/ 0 w 6078"/>
              <a:gd name="connsiteY0" fmla="*/ 0 h 2816"/>
              <a:gd name="connsiteX1" fmla="*/ 6078 w 6078"/>
              <a:gd name="connsiteY1" fmla="*/ 0 h 2816"/>
              <a:gd name="connsiteX2" fmla="*/ 3195 w 6078"/>
              <a:gd name="connsiteY2" fmla="*/ 2794 h 2816"/>
              <a:gd name="connsiteX3" fmla="*/ 0 w 6078"/>
              <a:gd name="connsiteY3" fmla="*/ 2816 h 2816"/>
              <a:gd name="connsiteX4" fmla="*/ 0 w 6078"/>
              <a:gd name="connsiteY4" fmla="*/ 0 h 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8" h="2816">
                <a:moveTo>
                  <a:pt x="0" y="0"/>
                </a:moveTo>
                <a:lnTo>
                  <a:pt x="6078" y="0"/>
                </a:lnTo>
                <a:lnTo>
                  <a:pt x="3195" y="2794"/>
                </a:lnTo>
                <a:lnTo>
                  <a:pt x="0" y="2816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flipH="1">
            <a:off x="3533140" y="-3175"/>
            <a:ext cx="8672195" cy="4165600"/>
          </a:xfrm>
          <a:custGeom>
            <a:avLst/>
            <a:gdLst>
              <a:gd name="connsiteX0" fmla="*/ 14 w 13657"/>
              <a:gd name="connsiteY0" fmla="*/ 20 h 6560"/>
              <a:gd name="connsiteX1" fmla="*/ 7241 w 13657"/>
              <a:gd name="connsiteY1" fmla="*/ 0 h 6560"/>
              <a:gd name="connsiteX2" fmla="*/ 13657 w 13657"/>
              <a:gd name="connsiteY2" fmla="*/ 6503 h 6560"/>
              <a:gd name="connsiteX3" fmla="*/ 0 w 13657"/>
              <a:gd name="connsiteY3" fmla="*/ 6560 h 6560"/>
              <a:gd name="connsiteX4" fmla="*/ 14 w 13657"/>
              <a:gd name="connsiteY4" fmla="*/ 20 h 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57" h="6560">
                <a:moveTo>
                  <a:pt x="14" y="20"/>
                </a:moveTo>
                <a:lnTo>
                  <a:pt x="7241" y="0"/>
                </a:lnTo>
                <a:lnTo>
                  <a:pt x="13657" y="6503"/>
                </a:lnTo>
                <a:lnTo>
                  <a:pt x="0" y="6560"/>
                </a:lnTo>
                <a:lnTo>
                  <a:pt x="14" y="2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2185035" y="245110"/>
            <a:ext cx="3889375" cy="391731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367665" y="3098165"/>
            <a:ext cx="2087245" cy="212788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533140" y="4220845"/>
            <a:ext cx="7000240" cy="99636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5400" dirty="0">
                <a:solidFill>
                  <a:srgbClr val="656565"/>
                </a:solidFill>
                <a:latin typeface="黑体" panose="02010600030101010101" charset="-122"/>
                <a:ea typeface="黑体" panose="02010600030101010101" charset="-122"/>
              </a:rPr>
              <a:t>谢谢！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 flipH="1">
            <a:off x="3651250" y="5245735"/>
            <a:ext cx="5962015" cy="276999"/>
          </a:xfrm>
          <a:prstGeom prst="rect">
            <a:avLst/>
          </a:prstGeom>
          <a:noFill/>
        </p:spPr>
        <p:txBody>
          <a:bodyPr vert="horz" wrap="square" lIns="0" tIns="0" rIns="0" bIns="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altLang="zh-CN" sz="1800" b="0" dirty="0">
                <a:solidFill>
                  <a:srgbClr val="656565"/>
                </a:solidFill>
                <a:effectLst/>
                <a:latin typeface="华文中宋" panose="02010600040101010101" charset="-122"/>
                <a:ea typeface="华文中宋" panose="02010600040101010101" charset="-122"/>
                <a:sym typeface="+mn-ea"/>
              </a:rPr>
              <a:t>Thank you for watching!</a:t>
            </a:r>
            <a:endParaRPr lang="en-US" altLang="ko-KR" sz="1800" b="0" dirty="0">
              <a:solidFill>
                <a:srgbClr val="656565"/>
              </a:solidFill>
              <a:effectLst/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sp>
        <p:nvSpPr>
          <p:cNvPr id="11" name="任意多边形 10"/>
          <p:cNvSpPr/>
          <p:nvPr/>
        </p:nvSpPr>
        <p:spPr>
          <a:xfrm flipH="1">
            <a:off x="3533140" y="-3175"/>
            <a:ext cx="8672195" cy="4165600"/>
          </a:xfrm>
          <a:custGeom>
            <a:avLst/>
            <a:gdLst>
              <a:gd name="connsiteX0" fmla="*/ 14 w 13657"/>
              <a:gd name="connsiteY0" fmla="*/ 20 h 6560"/>
              <a:gd name="connsiteX1" fmla="*/ 7241 w 13657"/>
              <a:gd name="connsiteY1" fmla="*/ 0 h 6560"/>
              <a:gd name="connsiteX2" fmla="*/ 13657 w 13657"/>
              <a:gd name="connsiteY2" fmla="*/ 6503 h 6560"/>
              <a:gd name="connsiteX3" fmla="*/ 0 w 13657"/>
              <a:gd name="connsiteY3" fmla="*/ 6560 h 6560"/>
              <a:gd name="connsiteX4" fmla="*/ 14 w 13657"/>
              <a:gd name="connsiteY4" fmla="*/ 20 h 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57" h="6560">
                <a:moveTo>
                  <a:pt x="14" y="20"/>
                </a:moveTo>
                <a:lnTo>
                  <a:pt x="7241" y="0"/>
                </a:lnTo>
                <a:lnTo>
                  <a:pt x="13657" y="6503"/>
                </a:lnTo>
                <a:lnTo>
                  <a:pt x="0" y="6560"/>
                </a:lnTo>
                <a:lnTo>
                  <a:pt x="14" y="20"/>
                </a:lnTo>
                <a:close/>
              </a:path>
            </a:pathLst>
          </a:custGeom>
          <a:solidFill>
            <a:srgbClr val="404040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-1524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flipV="1">
            <a:off x="4724400" y="1393190"/>
            <a:ext cx="2455545" cy="13271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4043045" y="1370965"/>
            <a:ext cx="3818255" cy="0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4151630" y="652145"/>
            <a:ext cx="3488690" cy="476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目 录 </a:t>
            </a:r>
          </a:p>
          <a:p>
            <a:pPr algn="ctr"/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CONTENTS</a:t>
            </a:r>
          </a:p>
        </p:txBody>
      </p:sp>
      <p:sp>
        <p:nvSpPr>
          <p:cNvPr id="7" name="矩形 6"/>
          <p:cNvSpPr/>
          <p:nvPr/>
        </p:nvSpPr>
        <p:spPr>
          <a:xfrm>
            <a:off x="1786890" y="3003550"/>
            <a:ext cx="610235" cy="610235"/>
          </a:xfrm>
          <a:prstGeom prst="rect">
            <a:avLst/>
          </a:prstGeom>
          <a:noFill/>
          <a:ln w="22225">
            <a:solidFill>
              <a:srgbClr val="404040">
                <a:alpha val="9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58620" y="2903220"/>
            <a:ext cx="581660" cy="553720"/>
          </a:xfrm>
          <a:prstGeom prst="rect">
            <a:avLst/>
          </a:prstGeom>
          <a:solidFill>
            <a:srgbClr val="40404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62430" y="2791460"/>
            <a:ext cx="685800" cy="6629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0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</a:rPr>
              <a:t>01</a:t>
            </a:r>
          </a:p>
        </p:txBody>
      </p:sp>
      <p:sp>
        <p:nvSpPr>
          <p:cNvPr id="9" name="矩形 8"/>
          <p:cNvSpPr/>
          <p:nvPr/>
        </p:nvSpPr>
        <p:spPr>
          <a:xfrm>
            <a:off x="2555875" y="2860441"/>
            <a:ext cx="4964430" cy="804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项目介绍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52600" y="4664075"/>
            <a:ext cx="610235" cy="610235"/>
          </a:xfrm>
          <a:prstGeom prst="rect">
            <a:avLst/>
          </a:prstGeom>
          <a:noFill/>
          <a:ln w="22225">
            <a:solidFill>
              <a:srgbClr val="404040">
                <a:alpha val="9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624330" y="4563745"/>
            <a:ext cx="581660" cy="553720"/>
          </a:xfrm>
          <a:prstGeom prst="rect">
            <a:avLst/>
          </a:prstGeom>
          <a:solidFill>
            <a:srgbClr val="40404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628140" y="4451985"/>
            <a:ext cx="685800" cy="6629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0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</a:rPr>
              <a:t>02</a:t>
            </a:r>
          </a:p>
        </p:txBody>
      </p:sp>
      <p:sp>
        <p:nvSpPr>
          <p:cNvPr id="19" name="矩形 18"/>
          <p:cNvSpPr/>
          <p:nvPr/>
        </p:nvSpPr>
        <p:spPr>
          <a:xfrm>
            <a:off x="2521585" y="4520966"/>
            <a:ext cx="4964430" cy="804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代码分析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 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97650" y="2989580"/>
            <a:ext cx="610235" cy="610235"/>
          </a:xfrm>
          <a:prstGeom prst="rect">
            <a:avLst/>
          </a:prstGeom>
          <a:noFill/>
          <a:ln w="22225">
            <a:solidFill>
              <a:srgbClr val="404040">
                <a:alpha val="9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469380" y="2889250"/>
            <a:ext cx="581660" cy="553720"/>
          </a:xfrm>
          <a:prstGeom prst="rect">
            <a:avLst/>
          </a:prstGeom>
          <a:solidFill>
            <a:srgbClr val="40404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473190" y="2777490"/>
            <a:ext cx="685800" cy="6629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0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</a:rPr>
              <a:t>03</a:t>
            </a:r>
          </a:p>
        </p:txBody>
      </p:sp>
      <p:sp>
        <p:nvSpPr>
          <p:cNvPr id="24" name="矩形 23"/>
          <p:cNvSpPr/>
          <p:nvPr/>
        </p:nvSpPr>
        <p:spPr>
          <a:xfrm>
            <a:off x="7366635" y="2846471"/>
            <a:ext cx="4964430" cy="804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项目难点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563360" y="4650105"/>
            <a:ext cx="610235" cy="610235"/>
          </a:xfrm>
          <a:prstGeom prst="rect">
            <a:avLst/>
          </a:prstGeom>
          <a:noFill/>
          <a:ln w="22225">
            <a:solidFill>
              <a:srgbClr val="404040">
                <a:alpha val="9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435090" y="4549775"/>
            <a:ext cx="581660" cy="553720"/>
          </a:xfrm>
          <a:prstGeom prst="rect">
            <a:avLst/>
          </a:prstGeom>
          <a:solidFill>
            <a:srgbClr val="40404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438900" y="4438015"/>
            <a:ext cx="685800" cy="6629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30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</a:rPr>
              <a:t>04</a:t>
            </a:r>
          </a:p>
        </p:txBody>
      </p:sp>
      <p:sp>
        <p:nvSpPr>
          <p:cNvPr id="29" name="矩形 28"/>
          <p:cNvSpPr/>
          <p:nvPr/>
        </p:nvSpPr>
        <p:spPr>
          <a:xfrm>
            <a:off x="7332345" y="4506996"/>
            <a:ext cx="4964430" cy="804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项目总结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-1524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2869565" y="1980565"/>
            <a:ext cx="2158365" cy="2158365"/>
          </a:xfrm>
          <a:prstGeom prst="diamond">
            <a:avLst/>
          </a:prstGeom>
          <a:noFill/>
          <a:ln w="444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2371725" y="1980565"/>
            <a:ext cx="2158365" cy="2158365"/>
          </a:xfrm>
          <a:prstGeom prst="diamond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5126355" y="2437765"/>
            <a:ext cx="4964430" cy="98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项目介绍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 flipH="1">
            <a:off x="5224145" y="3217545"/>
            <a:ext cx="5564505" cy="276999"/>
          </a:xfrm>
          <a:prstGeom prst="rect">
            <a:avLst/>
          </a:prstGeom>
          <a:noFill/>
        </p:spPr>
        <p:txBody>
          <a:bodyPr vert="horz" wrap="square" lIns="0" tIns="0" rIns="0" bIns="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altLang="zh-CN" sz="1800" b="0" dirty="0">
                <a:solidFill>
                  <a:srgbClr val="656565"/>
                </a:solidFill>
                <a:effectLst/>
                <a:latin typeface="华文中宋" panose="02010600040101010101" charset="-122"/>
                <a:ea typeface="华文中宋" panose="02010600040101010101" charset="-122"/>
                <a:sym typeface="+mn-ea"/>
              </a:rPr>
              <a:t>Introduction</a:t>
            </a:r>
            <a:endParaRPr lang="en-US" altLang="ko-KR" sz="1800" b="0" dirty="0">
              <a:solidFill>
                <a:srgbClr val="656565"/>
              </a:solidFill>
              <a:effectLst/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61640" y="2406015"/>
            <a:ext cx="1805940" cy="1137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54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1965" y="561340"/>
            <a:ext cx="2611755" cy="7556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stCxn id="3" idx="3"/>
          </p:cNvCxnSpPr>
          <p:nvPr/>
        </p:nvCxnSpPr>
        <p:spPr>
          <a:xfrm>
            <a:off x="3093720" y="599440"/>
            <a:ext cx="8402320" cy="1841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396875" y="98425"/>
            <a:ext cx="2781935" cy="476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项目介绍</a:t>
            </a:r>
          </a:p>
        </p:txBody>
      </p:sp>
      <p:sp>
        <p:nvSpPr>
          <p:cNvPr id="5" name="矩形 4"/>
          <p:cNvSpPr/>
          <p:nvPr/>
        </p:nvSpPr>
        <p:spPr>
          <a:xfrm flipV="1">
            <a:off x="-1524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2B7CF97-3741-4541-A3C8-ABF6614828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" r="412"/>
          <a:stretch/>
        </p:blipFill>
        <p:spPr>
          <a:xfrm>
            <a:off x="3222594" y="832650"/>
            <a:ext cx="3045042" cy="542591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8267924-70A9-40A9-A4E4-82B9D95D9D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" t="1027" r="1671"/>
          <a:stretch/>
        </p:blipFill>
        <p:spPr>
          <a:xfrm>
            <a:off x="6862439" y="832650"/>
            <a:ext cx="3045042" cy="544559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9B815D7-BD1C-44C5-B1D6-2448198A0028}"/>
              </a:ext>
            </a:extLst>
          </p:cNvPr>
          <p:cNvSpPr txBox="1"/>
          <p:nvPr/>
        </p:nvSpPr>
        <p:spPr>
          <a:xfrm>
            <a:off x="1356955" y="2157644"/>
            <a:ext cx="861774" cy="25427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记账本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1965" y="561340"/>
            <a:ext cx="2611755" cy="7556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>
            <a:stCxn id="3" idx="3"/>
          </p:cNvCxnSpPr>
          <p:nvPr/>
        </p:nvCxnSpPr>
        <p:spPr>
          <a:xfrm>
            <a:off x="3093720" y="599440"/>
            <a:ext cx="8402320" cy="18415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396875" y="98425"/>
            <a:ext cx="2781935" cy="476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zh-CN" altLang="en-US" sz="23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主要功能</a:t>
            </a:r>
          </a:p>
        </p:txBody>
      </p:sp>
      <p:sp>
        <p:nvSpPr>
          <p:cNvPr id="5" name="矩形 4"/>
          <p:cNvSpPr/>
          <p:nvPr/>
        </p:nvSpPr>
        <p:spPr>
          <a:xfrm flipV="1">
            <a:off x="-1524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053652" y="3774894"/>
            <a:ext cx="997471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2471579" y="2942951"/>
            <a:ext cx="428625" cy="84296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2857341" y="2828650"/>
            <a:ext cx="157163" cy="1571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968069" y="2017834"/>
            <a:ext cx="642938" cy="642938"/>
          </a:xfrm>
          <a:prstGeom prst="ellipse">
            <a:avLst/>
          </a:prstGeom>
          <a:solidFill>
            <a:srgbClr val="65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857341" y="1907106"/>
            <a:ext cx="864394" cy="864394"/>
            <a:chOff x="857250" y="1893093"/>
            <a:chExt cx="864394" cy="864394"/>
          </a:xfrm>
        </p:grpSpPr>
        <p:sp>
          <p:nvSpPr>
            <p:cNvPr id="11" name="弧形 10"/>
            <p:cNvSpPr/>
            <p:nvPr/>
          </p:nvSpPr>
          <p:spPr>
            <a:xfrm>
              <a:off x="857250" y="1893093"/>
              <a:ext cx="864394" cy="864394"/>
            </a:xfrm>
            <a:prstGeom prst="arc">
              <a:avLst>
                <a:gd name="adj1" fmla="val 3406397"/>
                <a:gd name="adj2" fmla="val 20528884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弧形 11"/>
            <p:cNvSpPr/>
            <p:nvPr/>
          </p:nvSpPr>
          <p:spPr>
            <a:xfrm>
              <a:off x="857250" y="1893093"/>
              <a:ext cx="864394" cy="864394"/>
            </a:xfrm>
            <a:prstGeom prst="arc">
              <a:avLst>
                <a:gd name="adj1" fmla="val 7448849"/>
                <a:gd name="adj2" fmla="val 17571339"/>
              </a:avLst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3814604" y="2017834"/>
            <a:ext cx="2943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增加账单（记账）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5246952" y="3767625"/>
            <a:ext cx="428625" cy="84296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 flipV="1">
            <a:off x="5167874" y="4548704"/>
            <a:ext cx="157163" cy="1571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082124" y="4909466"/>
            <a:ext cx="642938" cy="642938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971396" y="4799915"/>
            <a:ext cx="864394" cy="864394"/>
            <a:chOff x="857250" y="1893093"/>
            <a:chExt cx="864394" cy="864394"/>
          </a:xfrm>
        </p:grpSpPr>
        <p:sp>
          <p:nvSpPr>
            <p:cNvPr id="18" name="弧形 17"/>
            <p:cNvSpPr/>
            <p:nvPr/>
          </p:nvSpPr>
          <p:spPr>
            <a:xfrm>
              <a:off x="857250" y="1893093"/>
              <a:ext cx="864394" cy="864394"/>
            </a:xfrm>
            <a:prstGeom prst="arc">
              <a:avLst>
                <a:gd name="adj1" fmla="val 3406397"/>
                <a:gd name="adj2" fmla="val 20528884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弧形 18"/>
            <p:cNvSpPr/>
            <p:nvPr/>
          </p:nvSpPr>
          <p:spPr>
            <a:xfrm>
              <a:off x="857250" y="1893093"/>
              <a:ext cx="864394" cy="864394"/>
            </a:xfrm>
            <a:prstGeom prst="arc">
              <a:avLst>
                <a:gd name="adj1" fmla="val 7448849"/>
                <a:gd name="adj2" fmla="val 17571339"/>
              </a:avLst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4835790" y="4969325"/>
            <a:ext cx="2943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计算账单总额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8282417" y="2931932"/>
            <a:ext cx="428625" cy="84296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8668179" y="2817631"/>
            <a:ext cx="157163" cy="1571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778907" y="2006815"/>
            <a:ext cx="642938" cy="642938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668179" y="1896087"/>
            <a:ext cx="864394" cy="864394"/>
            <a:chOff x="857250" y="1893093"/>
            <a:chExt cx="864394" cy="864394"/>
          </a:xfrm>
        </p:grpSpPr>
        <p:sp>
          <p:nvSpPr>
            <p:cNvPr id="25" name="弧形 24"/>
            <p:cNvSpPr/>
            <p:nvPr/>
          </p:nvSpPr>
          <p:spPr>
            <a:xfrm>
              <a:off x="857250" y="1893093"/>
              <a:ext cx="864394" cy="864394"/>
            </a:xfrm>
            <a:prstGeom prst="arc">
              <a:avLst>
                <a:gd name="adj1" fmla="val 3406397"/>
                <a:gd name="adj2" fmla="val 20528884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弧形 25"/>
            <p:cNvSpPr/>
            <p:nvPr/>
          </p:nvSpPr>
          <p:spPr>
            <a:xfrm>
              <a:off x="857250" y="1893093"/>
              <a:ext cx="864394" cy="864394"/>
            </a:xfrm>
            <a:prstGeom prst="arc">
              <a:avLst>
                <a:gd name="adj1" fmla="val 7448849"/>
                <a:gd name="adj2" fmla="val 17571339"/>
              </a:avLst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9643301" y="2071601"/>
            <a:ext cx="2943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删除账单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3" grpId="0"/>
      <p:bldP spid="15" grpId="0" bldLvl="0" animBg="1"/>
      <p:bldP spid="16" grpId="0" bldLvl="0" animBg="1"/>
      <p:bldP spid="20" grpId="0"/>
      <p:bldP spid="22" grpId="0" bldLvl="0" animBg="1"/>
      <p:bldP spid="23" grpId="0" bldLvl="0" animBg="1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-1524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2869565" y="1980565"/>
            <a:ext cx="2158365" cy="2158365"/>
          </a:xfrm>
          <a:prstGeom prst="diamond">
            <a:avLst/>
          </a:prstGeom>
          <a:noFill/>
          <a:ln w="444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2371725" y="1980565"/>
            <a:ext cx="2158365" cy="2158365"/>
          </a:xfrm>
          <a:prstGeom prst="diamond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5126355" y="2437765"/>
            <a:ext cx="4964430" cy="98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0030101010101" charset="-122"/>
                <a:ea typeface="黑体" panose="02010600030101010101" charset="-122"/>
              </a:rPr>
              <a:t>代码分析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 flipH="1">
            <a:off x="5224145" y="3217545"/>
            <a:ext cx="5564505" cy="276999"/>
          </a:xfrm>
          <a:prstGeom prst="rect">
            <a:avLst/>
          </a:prstGeom>
          <a:noFill/>
        </p:spPr>
        <p:txBody>
          <a:bodyPr vert="horz" wrap="square" lIns="0" tIns="0" rIns="0" bIns="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altLang="zh-CN" sz="1800" b="0" dirty="0">
                <a:solidFill>
                  <a:srgbClr val="656565"/>
                </a:solidFill>
                <a:effectLst/>
                <a:latin typeface="华文中宋" panose="02010600040101010101" charset="-122"/>
                <a:ea typeface="华文中宋" panose="02010600040101010101" charset="-122"/>
                <a:sym typeface="+mn-ea"/>
              </a:rPr>
              <a:t>Analysis</a:t>
            </a:r>
            <a:endParaRPr lang="en-US" altLang="ko-KR" sz="1800" b="0" dirty="0">
              <a:solidFill>
                <a:srgbClr val="656565"/>
              </a:solidFill>
              <a:effectLst/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61640" y="2406015"/>
            <a:ext cx="1805940" cy="1137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54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</a:rPr>
              <a:t>02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-1524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4B265-5D9F-420C-A3FF-D12042899E60}"/>
              </a:ext>
            </a:extLst>
          </p:cNvPr>
          <p:cNvSpPr txBox="1"/>
          <p:nvPr/>
        </p:nvSpPr>
        <p:spPr>
          <a:xfrm>
            <a:off x="1136340" y="248575"/>
            <a:ext cx="94902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表单提交</a:t>
            </a:r>
          </a:p>
          <a:p>
            <a:r>
              <a:rPr lang="en-US" altLang="zh-CN" dirty="0" err="1"/>
              <a:t>formSubmit</a:t>
            </a:r>
            <a:r>
              <a:rPr lang="en-US" altLang="zh-CN" dirty="0"/>
              <a:t>: function (e) {</a:t>
            </a:r>
          </a:p>
          <a:p>
            <a:r>
              <a:rPr lang="en-US" altLang="zh-CN" dirty="0" err="1"/>
              <a:t>this.setData</a:t>
            </a:r>
            <a:r>
              <a:rPr lang="en-US" altLang="zh-CN" dirty="0"/>
              <a:t>({</a:t>
            </a:r>
          </a:p>
          <a:p>
            <a:r>
              <a:rPr lang="en-US" altLang="zh-CN" dirty="0" err="1"/>
              <a:t>buttonLoading</a:t>
            </a:r>
            <a:r>
              <a:rPr lang="en-US" altLang="zh-CN" dirty="0"/>
              <a:t>: true</a:t>
            </a:r>
          </a:p>
          <a:p>
            <a:r>
              <a:rPr lang="en-US" altLang="zh-CN" dirty="0"/>
              <a:t>});</a:t>
            </a:r>
          </a:p>
          <a:p>
            <a:br>
              <a:rPr lang="en-US" altLang="zh-CN" dirty="0"/>
            </a:br>
            <a:r>
              <a:rPr lang="en-US" altLang="zh-CN" dirty="0"/>
              <a:t>var that = this;</a:t>
            </a:r>
          </a:p>
          <a:p>
            <a:r>
              <a:rPr lang="en-US" altLang="zh-CN" dirty="0" err="1"/>
              <a:t>setTimeout</a:t>
            </a:r>
            <a:r>
              <a:rPr lang="en-US" altLang="zh-CN" dirty="0"/>
              <a:t>(function () {</a:t>
            </a:r>
          </a:p>
          <a:p>
            <a:r>
              <a:rPr lang="en-US" altLang="zh-CN" dirty="0"/>
              <a:t>var </a:t>
            </a:r>
            <a:r>
              <a:rPr lang="en-US" altLang="zh-CN" dirty="0" err="1"/>
              <a:t>inDetail</a:t>
            </a:r>
            <a:r>
              <a:rPr lang="en-US" altLang="zh-CN" dirty="0"/>
              <a:t> = </a:t>
            </a:r>
            <a:r>
              <a:rPr lang="en-US" altLang="zh-CN" dirty="0" err="1"/>
              <a:t>e.detail.value.inputdetail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var </a:t>
            </a:r>
            <a:r>
              <a:rPr lang="en-US" altLang="zh-CN" dirty="0" err="1"/>
              <a:t>inAmount</a:t>
            </a:r>
            <a:r>
              <a:rPr lang="en-US" altLang="zh-CN" dirty="0"/>
              <a:t> = </a:t>
            </a:r>
            <a:r>
              <a:rPr lang="en-US" altLang="zh-CN" dirty="0" err="1"/>
              <a:t>e.detail.value.inputamount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var </a:t>
            </a:r>
            <a:r>
              <a:rPr lang="en-US" altLang="zh-CN" dirty="0" err="1"/>
              <a:t>inType</a:t>
            </a:r>
            <a:r>
              <a:rPr lang="en-US" altLang="zh-CN" dirty="0"/>
              <a:t> = </a:t>
            </a:r>
            <a:r>
              <a:rPr lang="en-US" altLang="zh-CN" dirty="0" err="1"/>
              <a:t>e.detail.value.inputtype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if (</a:t>
            </a:r>
            <a:r>
              <a:rPr lang="en-US" altLang="zh-CN" dirty="0" err="1"/>
              <a:t>inDetail.toString</a:t>
            </a:r>
            <a:r>
              <a:rPr lang="en-US" altLang="zh-CN" dirty="0"/>
              <a:t>().length &lt;= 0 || </a:t>
            </a:r>
            <a:r>
              <a:rPr lang="en-US" altLang="zh-CN" dirty="0" err="1"/>
              <a:t>inAmount.toString</a:t>
            </a:r>
            <a:r>
              <a:rPr lang="en-US" altLang="zh-CN" dirty="0"/>
              <a:t>().length &lt;= 0) {</a:t>
            </a:r>
          </a:p>
          <a:p>
            <a:r>
              <a:rPr lang="en-US" altLang="zh-CN" dirty="0"/>
              <a:t>console.log("can not empty");</a:t>
            </a:r>
          </a:p>
          <a:p>
            <a:r>
              <a:rPr lang="en-US" altLang="zh-CN" dirty="0" err="1"/>
              <a:t>that.setData</a:t>
            </a:r>
            <a:r>
              <a:rPr lang="en-US" altLang="zh-CN" dirty="0"/>
              <a:t>({</a:t>
            </a:r>
          </a:p>
          <a:p>
            <a:r>
              <a:rPr lang="en-US" altLang="zh-CN" dirty="0" err="1"/>
              <a:t>buttonLoading</a:t>
            </a:r>
            <a:r>
              <a:rPr lang="en-US" altLang="zh-CN" dirty="0"/>
              <a:t>: false</a:t>
            </a:r>
          </a:p>
          <a:p>
            <a:r>
              <a:rPr lang="en-US" altLang="zh-CN" dirty="0"/>
              <a:t>});</a:t>
            </a:r>
          </a:p>
          <a:p>
            <a:r>
              <a:rPr lang="en-US" altLang="zh-CN" dirty="0"/>
              <a:t>return false;</a:t>
            </a:r>
          </a:p>
          <a:p>
            <a:r>
              <a:rPr lang="en-US" altLang="zh-CN" dirty="0"/>
              <a:t>}</a:t>
            </a:r>
          </a:p>
          <a:p>
            <a:br>
              <a:rPr lang="en-US" altLang="zh-CN" dirty="0"/>
            </a:b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-1524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4B265-5D9F-420C-A3FF-D12042899E60}"/>
              </a:ext>
            </a:extLst>
          </p:cNvPr>
          <p:cNvSpPr txBox="1"/>
          <p:nvPr/>
        </p:nvSpPr>
        <p:spPr>
          <a:xfrm>
            <a:off x="1154096" y="197346"/>
            <a:ext cx="949022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新增记录</a:t>
            </a:r>
          </a:p>
          <a:p>
            <a:r>
              <a:rPr lang="en-US" altLang="zh-CN" dirty="0"/>
              <a:t>var </a:t>
            </a:r>
            <a:r>
              <a:rPr lang="en-US" altLang="zh-CN" dirty="0" err="1"/>
              <a:t>tempAccountData</a:t>
            </a:r>
            <a:r>
              <a:rPr lang="en-US" altLang="zh-CN" dirty="0"/>
              <a:t> = </a:t>
            </a:r>
            <a:r>
              <a:rPr lang="en-US" altLang="zh-CN" dirty="0" err="1"/>
              <a:t>wx.getStorageSync</a:t>
            </a:r>
            <a:r>
              <a:rPr lang="en-US" altLang="zh-CN" dirty="0"/>
              <a:t>("</a:t>
            </a:r>
            <a:r>
              <a:rPr lang="en-US" altLang="zh-CN" dirty="0" err="1"/>
              <a:t>accountData</a:t>
            </a:r>
            <a:r>
              <a:rPr lang="en-US" altLang="zh-CN" dirty="0"/>
              <a:t>") || [];</a:t>
            </a:r>
          </a:p>
          <a:p>
            <a:r>
              <a:rPr lang="en-US" altLang="zh-CN" dirty="0" err="1"/>
              <a:t>tempAccountData.unshift</a:t>
            </a:r>
            <a:r>
              <a:rPr lang="en-US" altLang="zh-CN" dirty="0"/>
              <a:t>({ detail: </a:t>
            </a:r>
            <a:r>
              <a:rPr lang="en-US" altLang="zh-CN" dirty="0" err="1"/>
              <a:t>inDetail</a:t>
            </a:r>
            <a:r>
              <a:rPr lang="en-US" altLang="zh-CN" dirty="0"/>
              <a:t>, amount: </a:t>
            </a:r>
            <a:r>
              <a:rPr lang="en-US" altLang="zh-CN" dirty="0" err="1"/>
              <a:t>inAmount</a:t>
            </a:r>
            <a:r>
              <a:rPr lang="en-US" altLang="zh-CN" dirty="0"/>
              <a:t>, </a:t>
            </a:r>
            <a:r>
              <a:rPr lang="en-US" altLang="zh-CN" dirty="0" err="1"/>
              <a:t>type:inType</a:t>
            </a:r>
            <a:r>
              <a:rPr lang="en-US" altLang="zh-CN" dirty="0"/>
              <a:t> });</a:t>
            </a:r>
          </a:p>
          <a:p>
            <a:r>
              <a:rPr lang="en-US" altLang="zh-CN" dirty="0" err="1"/>
              <a:t>wx.setStorageSync</a:t>
            </a:r>
            <a:r>
              <a:rPr lang="en-US" altLang="zh-CN" dirty="0"/>
              <a:t>("</a:t>
            </a:r>
            <a:r>
              <a:rPr lang="en-US" altLang="zh-CN" dirty="0" err="1"/>
              <a:t>accountData</a:t>
            </a:r>
            <a:r>
              <a:rPr lang="en-US" altLang="zh-CN" dirty="0"/>
              <a:t>", </a:t>
            </a:r>
            <a:r>
              <a:rPr lang="en-US" altLang="zh-CN" dirty="0" err="1"/>
              <a:t>tempAccountData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that.caculateTotal</a:t>
            </a:r>
            <a:r>
              <a:rPr lang="en-US" altLang="zh-CN" dirty="0"/>
              <a:t>(</a:t>
            </a:r>
            <a:r>
              <a:rPr lang="en-US" altLang="zh-CN" dirty="0" err="1"/>
              <a:t>tempAccountData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that.setData</a:t>
            </a:r>
            <a:r>
              <a:rPr lang="en-US" altLang="zh-CN" dirty="0"/>
              <a:t>({</a:t>
            </a:r>
          </a:p>
          <a:p>
            <a:r>
              <a:rPr lang="en-US" altLang="zh-CN" dirty="0" err="1"/>
              <a:t>accountData</a:t>
            </a:r>
            <a:r>
              <a:rPr lang="en-US" altLang="zh-CN" dirty="0"/>
              <a:t>: </a:t>
            </a:r>
            <a:r>
              <a:rPr lang="en-US" altLang="zh-CN" dirty="0" err="1"/>
              <a:t>tempAccountData</a:t>
            </a:r>
            <a:r>
              <a:rPr lang="en-US" altLang="zh-CN" dirty="0"/>
              <a:t>,</a:t>
            </a:r>
          </a:p>
          <a:p>
            <a:r>
              <a:rPr lang="en-US" altLang="zh-CN" dirty="0" err="1"/>
              <a:t>buttonLoading</a:t>
            </a:r>
            <a:r>
              <a:rPr lang="en-US" altLang="zh-CN" dirty="0"/>
              <a:t>: false</a:t>
            </a:r>
          </a:p>
          <a:p>
            <a:r>
              <a:rPr lang="en-US" altLang="zh-CN" dirty="0"/>
              <a:t>});</a:t>
            </a:r>
          </a:p>
          <a:p>
            <a:r>
              <a:rPr lang="en-US" altLang="zh-CN" dirty="0"/>
              <a:t>}, 1000);</a:t>
            </a:r>
          </a:p>
          <a:p>
            <a:r>
              <a:rPr lang="en-US" altLang="zh-CN" dirty="0"/>
              <a:t>},</a:t>
            </a:r>
          </a:p>
          <a:p>
            <a:endParaRPr lang="en-US" altLang="zh-CN" dirty="0"/>
          </a:p>
          <a:p>
            <a:r>
              <a:rPr lang="en-US" altLang="zh-CN" dirty="0"/>
              <a:t>// </a:t>
            </a:r>
            <a:r>
              <a:rPr lang="zh-CN" altLang="en-US" dirty="0"/>
              <a:t>计算总额</a:t>
            </a:r>
          </a:p>
          <a:p>
            <a:r>
              <a:rPr lang="en-US" altLang="zh-CN" dirty="0" err="1"/>
              <a:t>caculateTotal</a:t>
            </a:r>
            <a:r>
              <a:rPr lang="en-US" altLang="zh-CN" dirty="0"/>
              <a:t>: function (data) {</a:t>
            </a:r>
          </a:p>
          <a:p>
            <a:r>
              <a:rPr lang="en-US" altLang="zh-CN" dirty="0"/>
              <a:t>var </a:t>
            </a:r>
            <a:r>
              <a:rPr lang="en-US" altLang="zh-CN" dirty="0" err="1"/>
              <a:t>tempTotal</a:t>
            </a:r>
            <a:r>
              <a:rPr lang="en-US" altLang="zh-CN" dirty="0"/>
              <a:t> = 0;</a:t>
            </a:r>
          </a:p>
          <a:p>
            <a:r>
              <a:rPr lang="en-US" altLang="zh-CN" dirty="0"/>
              <a:t>for (var x in data) {</a:t>
            </a:r>
          </a:p>
          <a:p>
            <a:r>
              <a:rPr lang="en-US" altLang="zh-CN" dirty="0" err="1"/>
              <a:t>tempTotal</a:t>
            </a:r>
            <a:r>
              <a:rPr lang="en-US" altLang="zh-CN" dirty="0"/>
              <a:t> += </a:t>
            </a:r>
            <a:r>
              <a:rPr lang="en-US" altLang="zh-CN" dirty="0" err="1"/>
              <a:t>parseFloat</a:t>
            </a:r>
            <a:r>
              <a:rPr lang="en-US" altLang="zh-CN" dirty="0"/>
              <a:t>(data[x].amount);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 err="1"/>
              <a:t>this.setData</a:t>
            </a:r>
            <a:r>
              <a:rPr lang="en-US" altLang="zh-CN" dirty="0"/>
              <a:t>({</a:t>
            </a:r>
          </a:p>
          <a:p>
            <a:r>
              <a:rPr lang="en-US" altLang="zh-CN" dirty="0" err="1"/>
              <a:t>accountTotal</a:t>
            </a:r>
            <a:r>
              <a:rPr lang="en-US" altLang="zh-CN" dirty="0"/>
              <a:t>: </a:t>
            </a:r>
            <a:r>
              <a:rPr lang="en-US" altLang="zh-CN" dirty="0" err="1"/>
              <a:t>tempTotal</a:t>
            </a:r>
            <a:endParaRPr lang="en-US" altLang="zh-CN" dirty="0"/>
          </a:p>
          <a:p>
            <a:r>
              <a:rPr lang="en-US" altLang="zh-CN" dirty="0"/>
              <a:t>});</a:t>
            </a:r>
          </a:p>
          <a:p>
            <a:r>
              <a:rPr lang="en-US" altLang="zh-CN" dirty="0"/>
              <a:t>},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2199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-15240" y="6786245"/>
            <a:ext cx="12191365" cy="762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4B265-5D9F-420C-A3FF-D12042899E60}"/>
              </a:ext>
            </a:extLst>
          </p:cNvPr>
          <p:cNvSpPr txBox="1"/>
          <p:nvPr/>
        </p:nvSpPr>
        <p:spPr>
          <a:xfrm>
            <a:off x="1136340" y="248575"/>
            <a:ext cx="949022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// </a:t>
            </a:r>
            <a:r>
              <a:rPr lang="zh-CN" altLang="en-US" dirty="0"/>
              <a:t>获取记录</a:t>
            </a:r>
          </a:p>
          <a:p>
            <a:r>
              <a:rPr lang="en-US" altLang="zh-CN" dirty="0" err="1"/>
              <a:t>onLoad</a:t>
            </a:r>
            <a:r>
              <a:rPr lang="en-US" altLang="zh-CN" dirty="0"/>
              <a:t>: function () {</a:t>
            </a:r>
          </a:p>
          <a:p>
            <a:r>
              <a:rPr lang="en-US" altLang="zh-CN" dirty="0"/>
              <a:t>console.log('</a:t>
            </a:r>
            <a:r>
              <a:rPr lang="en-US" altLang="zh-CN" dirty="0" err="1"/>
              <a:t>onLoad</a:t>
            </a:r>
            <a:r>
              <a:rPr lang="en-US" altLang="zh-CN" dirty="0"/>
              <a:t>')</a:t>
            </a:r>
          </a:p>
          <a:p>
            <a:r>
              <a:rPr lang="en-US" altLang="zh-CN" dirty="0"/>
              <a:t>var that = this;</a:t>
            </a:r>
          </a:p>
          <a:p>
            <a:r>
              <a:rPr lang="en-US" altLang="zh-CN" dirty="0"/>
              <a:t>var </a:t>
            </a:r>
            <a:r>
              <a:rPr lang="en-US" altLang="zh-CN" dirty="0" err="1"/>
              <a:t>tempAccountData</a:t>
            </a:r>
            <a:r>
              <a:rPr lang="en-US" altLang="zh-CN" dirty="0"/>
              <a:t> = </a:t>
            </a:r>
            <a:r>
              <a:rPr lang="en-US" altLang="zh-CN" dirty="0" err="1"/>
              <a:t>wx.getStorageSync</a:t>
            </a:r>
            <a:r>
              <a:rPr lang="en-US" altLang="zh-CN" dirty="0"/>
              <a:t>("</a:t>
            </a:r>
            <a:r>
              <a:rPr lang="en-US" altLang="zh-CN" dirty="0" err="1"/>
              <a:t>accountData</a:t>
            </a:r>
            <a:r>
              <a:rPr lang="en-US" altLang="zh-CN" dirty="0"/>
              <a:t>") || [];</a:t>
            </a:r>
          </a:p>
          <a:p>
            <a:r>
              <a:rPr lang="en-US" altLang="zh-CN" dirty="0"/>
              <a:t>var </a:t>
            </a:r>
            <a:r>
              <a:rPr lang="en-US" altLang="zh-CN" dirty="0" err="1"/>
              <a:t>accountTotal</a:t>
            </a:r>
            <a:r>
              <a:rPr lang="en-US" altLang="zh-CN" dirty="0"/>
              <a:t> = </a:t>
            </a:r>
            <a:r>
              <a:rPr lang="en-US" altLang="zh-CN" dirty="0" err="1"/>
              <a:t>wx.getStorageSync</a:t>
            </a:r>
            <a:r>
              <a:rPr lang="en-US" altLang="zh-CN" dirty="0"/>
              <a:t>('</a:t>
            </a:r>
            <a:r>
              <a:rPr lang="en-US" altLang="zh-CN" dirty="0" err="1"/>
              <a:t>accountTotal</a:t>
            </a:r>
            <a:r>
              <a:rPr lang="en-US" altLang="zh-CN" dirty="0"/>
              <a:t>') || [];</a:t>
            </a:r>
          </a:p>
          <a:p>
            <a:r>
              <a:rPr lang="en-US" altLang="zh-CN" dirty="0" err="1"/>
              <a:t>this.setData</a:t>
            </a:r>
            <a:r>
              <a:rPr lang="en-US" altLang="zh-CN" dirty="0"/>
              <a:t>({</a:t>
            </a:r>
          </a:p>
          <a:p>
            <a:r>
              <a:rPr lang="en-US" altLang="zh-CN" dirty="0" err="1"/>
              <a:t>accountData</a:t>
            </a:r>
            <a:r>
              <a:rPr lang="en-US" altLang="zh-CN" dirty="0"/>
              <a:t>: </a:t>
            </a:r>
            <a:r>
              <a:rPr lang="en-US" altLang="zh-CN" dirty="0" err="1"/>
              <a:t>tempAccountData</a:t>
            </a:r>
            <a:endParaRPr lang="en-US" altLang="zh-CN" dirty="0"/>
          </a:p>
          <a:p>
            <a:r>
              <a:rPr lang="en-US" altLang="zh-CN" dirty="0"/>
              <a:t>});</a:t>
            </a:r>
            <a:br>
              <a:rPr lang="en-US" altLang="zh-CN" dirty="0"/>
            </a:br>
            <a:r>
              <a:rPr lang="en-US" altLang="zh-CN" dirty="0"/>
              <a:t>},</a:t>
            </a:r>
          </a:p>
          <a:p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删除行</a:t>
            </a:r>
          </a:p>
          <a:p>
            <a:r>
              <a:rPr lang="en-US" altLang="zh-CN" dirty="0" err="1"/>
              <a:t>deleteRow</a:t>
            </a:r>
            <a:r>
              <a:rPr lang="en-US" altLang="zh-CN" dirty="0"/>
              <a:t>: function (e) {</a:t>
            </a:r>
          </a:p>
          <a:p>
            <a:r>
              <a:rPr lang="en-US" altLang="zh-CN" dirty="0"/>
              <a:t>var that = this;</a:t>
            </a:r>
          </a:p>
          <a:p>
            <a:r>
              <a:rPr lang="en-US" altLang="zh-CN" dirty="0"/>
              <a:t>var index = </a:t>
            </a:r>
            <a:r>
              <a:rPr lang="en-US" altLang="zh-CN" dirty="0" err="1"/>
              <a:t>e.target.dataset.indexKey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var </a:t>
            </a:r>
            <a:r>
              <a:rPr lang="en-US" altLang="zh-CN" dirty="0" err="1"/>
              <a:t>tempAccountData</a:t>
            </a:r>
            <a:r>
              <a:rPr lang="en-US" altLang="zh-CN" dirty="0"/>
              <a:t> = </a:t>
            </a:r>
            <a:r>
              <a:rPr lang="en-US" altLang="zh-CN" dirty="0" err="1"/>
              <a:t>wx.getStorageSync</a:t>
            </a:r>
            <a:r>
              <a:rPr lang="en-US" altLang="zh-CN" dirty="0"/>
              <a:t>("</a:t>
            </a:r>
            <a:r>
              <a:rPr lang="en-US" altLang="zh-CN" dirty="0" err="1"/>
              <a:t>accountData</a:t>
            </a:r>
            <a:r>
              <a:rPr lang="en-US" altLang="zh-CN" dirty="0"/>
              <a:t>") || [];</a:t>
            </a:r>
          </a:p>
          <a:p>
            <a:r>
              <a:rPr lang="en-US" altLang="zh-CN" dirty="0" err="1"/>
              <a:t>tempAccountData.splice</a:t>
            </a:r>
            <a:r>
              <a:rPr lang="en-US" altLang="zh-CN" dirty="0"/>
              <a:t>(index, 1);</a:t>
            </a:r>
          </a:p>
          <a:p>
            <a:r>
              <a:rPr lang="en-US" altLang="zh-CN" dirty="0" err="1"/>
              <a:t>wx.setStorageSync</a:t>
            </a:r>
            <a:r>
              <a:rPr lang="en-US" altLang="zh-CN" dirty="0"/>
              <a:t>("</a:t>
            </a:r>
            <a:r>
              <a:rPr lang="en-US" altLang="zh-CN" dirty="0" err="1"/>
              <a:t>accountData</a:t>
            </a:r>
            <a:r>
              <a:rPr lang="en-US" altLang="zh-CN" dirty="0"/>
              <a:t>", </a:t>
            </a:r>
            <a:r>
              <a:rPr lang="en-US" altLang="zh-CN" dirty="0" err="1"/>
              <a:t>tempAccountData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that.caculateTotal</a:t>
            </a:r>
            <a:r>
              <a:rPr lang="en-US" altLang="zh-CN" dirty="0"/>
              <a:t>(</a:t>
            </a:r>
            <a:r>
              <a:rPr lang="en-US" altLang="zh-CN" dirty="0" err="1"/>
              <a:t>tempAccountData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that.setData</a:t>
            </a:r>
            <a:r>
              <a:rPr lang="en-US" altLang="zh-CN" dirty="0"/>
              <a:t>({</a:t>
            </a:r>
          </a:p>
          <a:p>
            <a:r>
              <a:rPr lang="en-US" altLang="zh-CN" dirty="0" err="1"/>
              <a:t>accountData</a:t>
            </a:r>
            <a:r>
              <a:rPr lang="en-US" altLang="zh-CN" dirty="0"/>
              <a:t>: </a:t>
            </a:r>
            <a:r>
              <a:rPr lang="en-US" altLang="zh-CN" dirty="0" err="1"/>
              <a:t>tempAccountData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});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1146967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282</Words>
  <Application>Microsoft Office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黑体</vt:lpstr>
      <vt:lpstr>华文中宋</vt:lpstr>
      <vt:lpstr>微软雅黑</vt:lpstr>
      <vt:lpstr>Arial</vt:lpstr>
      <vt:lpstr>Calibri</vt:lpstr>
      <vt:lpstr>Calibri Light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灰色商务</dc:title>
  <dc:creator>第一PPT</dc:creator>
  <cp:keywords>www.1ppt.com</cp:keywords>
  <cp:lastModifiedBy>梁 彧彧</cp:lastModifiedBy>
  <cp:revision>22</cp:revision>
  <dcterms:created xsi:type="dcterms:W3CDTF">2017-03-03T07:55:00Z</dcterms:created>
  <dcterms:modified xsi:type="dcterms:W3CDTF">2020-04-26T12:32:52Z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