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1" r:id="rId2"/>
    <p:sldId id="382" r:id="rId3"/>
    <p:sldId id="386" r:id="rId4"/>
    <p:sldId id="372" r:id="rId5"/>
    <p:sldId id="387" r:id="rId6"/>
    <p:sldId id="379" r:id="rId7"/>
    <p:sldId id="373" r:id="rId8"/>
    <p:sldId id="374" r:id="rId9"/>
    <p:sldId id="388" r:id="rId10"/>
    <p:sldId id="376" r:id="rId11"/>
    <p:sldId id="389" r:id="rId12"/>
    <p:sldId id="377" r:id="rId13"/>
    <p:sldId id="37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B6CE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482D6-BDD4-4A76-A99B-C43FF559F3D3}" v="12" dt="2019-12-12T07:35:51.551"/>
    <p1510:client id="{2A734CBE-39BC-479D-939F-8FFF43A97817}" v="11" dt="2019-09-21T20:54:25.614"/>
    <p1510:client id="{3220E3C3-78DD-46D3-95F0-3B5E96B8CC5B}" v="50" dt="2019-09-06T08:15:51.779"/>
    <p1510:client id="{49B694B2-9B75-48D8-80D8-6615E5724C7F}" v="2" dt="2019-12-04T16:40:36.047"/>
    <p1510:client id="{54B061E8-FC67-4C26-9A7D-A1381BE44F46}" v="1" dt="2019-05-23T08:49:30.552"/>
    <p1510:client id="{9495F138-4946-4E97-8E59-4B7C96E7B17D}" v="3" dt="2019-12-06T17:29:40.623"/>
    <p1510:client id="{9F7721C0-6B0F-4E0B-9E6A-2BC2D787869B}" v="103" dt="2019-09-13T08:48:43.750"/>
    <p1510:client id="{A3461753-7C96-4991-96ED-D4FD9D38D56F}" v="6" dt="2019-09-09T11:17:35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88403" autoAdjust="0"/>
  </p:normalViewPr>
  <p:slideViewPr>
    <p:cSldViewPr>
      <p:cViewPr varScale="1">
        <p:scale>
          <a:sx n="103" d="100"/>
          <a:sy n="103" d="100"/>
        </p:scale>
        <p:origin x="108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 姚" userId="5374489df7b6303e" providerId="Windows Live" clId="Web-{49B694B2-9B75-48D8-80D8-6615E5724C7F}"/>
    <pc:docChg chg="modSld">
      <pc:chgData name="y 姚" userId="5374489df7b6303e" providerId="Windows Live" clId="Web-{49B694B2-9B75-48D8-80D8-6615E5724C7F}" dt="2019-12-04T16:40:36.047" v="1" actId="14100"/>
      <pc:docMkLst>
        <pc:docMk/>
      </pc:docMkLst>
      <pc:sldChg chg="modSp">
        <pc:chgData name="y 姚" userId="5374489df7b6303e" providerId="Windows Live" clId="Web-{49B694B2-9B75-48D8-80D8-6615E5724C7F}" dt="2019-12-04T16:40:36.047" v="1" actId="14100"/>
        <pc:sldMkLst>
          <pc:docMk/>
          <pc:sldMk cId="3674706621" sldId="386"/>
        </pc:sldMkLst>
        <pc:picChg chg="mod">
          <ac:chgData name="y 姚" userId="5374489df7b6303e" providerId="Windows Live" clId="Web-{49B694B2-9B75-48D8-80D8-6615E5724C7F}" dt="2019-12-04T16:40:36.047" v="1" actId="14100"/>
          <ac:picMkLst>
            <pc:docMk/>
            <pc:sldMk cId="3674706621" sldId="386"/>
            <ac:picMk id="3" creationId="{9BBE118C-5B20-49FE-9E9E-7E366A66EB35}"/>
          </ac:picMkLst>
        </pc:picChg>
      </pc:sldChg>
    </pc:docChg>
  </pc:docChgLst>
  <pc:docChgLst>
    <pc:chgData name="y 姚" userId="5374489df7b6303e" providerId="Windows Live" clId="Web-{3220E3C3-78DD-46D3-95F0-3B5E96B8CC5B}"/>
    <pc:docChg chg="modSld">
      <pc:chgData name="y 姚" userId="5374489df7b6303e" providerId="Windows Live" clId="Web-{3220E3C3-78DD-46D3-95F0-3B5E96B8CC5B}" dt="2019-09-06T08:15:51.279" v="47" actId="20577"/>
      <pc:docMkLst>
        <pc:docMk/>
      </pc:docMkLst>
      <pc:sldChg chg="addSp delSp modSp">
        <pc:chgData name="y 姚" userId="5374489df7b6303e" providerId="Windows Live" clId="Web-{3220E3C3-78DD-46D3-95F0-3B5E96B8CC5B}" dt="2019-09-06T08:15:50.045" v="44" actId="20577"/>
        <pc:sldMkLst>
          <pc:docMk/>
          <pc:sldMk cId="3674706621" sldId="386"/>
        </pc:sldMkLst>
        <pc:spChg chg="add mod">
          <ac:chgData name="y 姚" userId="5374489df7b6303e" providerId="Windows Live" clId="Web-{3220E3C3-78DD-46D3-95F0-3B5E96B8CC5B}" dt="2019-09-06T08:15:50.045" v="44" actId="20577"/>
          <ac:spMkLst>
            <pc:docMk/>
            <pc:sldMk cId="3674706621" sldId="386"/>
            <ac:spMk id="4" creationId="{EBFAB285-1D8E-4BD6-BF29-E9C2ABBE3F40}"/>
          </ac:spMkLst>
        </pc:spChg>
        <pc:graphicFrameChg chg="mod">
          <ac:chgData name="y 姚" userId="5374489df7b6303e" providerId="Windows Live" clId="Web-{3220E3C3-78DD-46D3-95F0-3B5E96B8CC5B}" dt="2019-09-06T08:12:01.106" v="0" actId="1076"/>
          <ac:graphicFrameMkLst>
            <pc:docMk/>
            <pc:sldMk cId="3674706621" sldId="386"/>
            <ac:graphicFrameMk id="13" creationId="{D1A4752A-1B57-4484-A0A2-791D012C24EB}"/>
          </ac:graphicFrameMkLst>
        </pc:graphicFrameChg>
        <pc:picChg chg="add mod">
          <ac:chgData name="y 姚" userId="5374489df7b6303e" providerId="Windows Live" clId="Web-{3220E3C3-78DD-46D3-95F0-3B5E96B8CC5B}" dt="2019-09-06T08:14:50.904" v="5" actId="14100"/>
          <ac:picMkLst>
            <pc:docMk/>
            <pc:sldMk cId="3674706621" sldId="386"/>
            <ac:picMk id="2" creationId="{3B41714F-FAC2-4B80-920E-3C2135144C8F}"/>
          </ac:picMkLst>
        </pc:picChg>
        <pc:picChg chg="del">
          <ac:chgData name="y 姚" userId="5374489df7b6303e" providerId="Windows Live" clId="Web-{3220E3C3-78DD-46D3-95F0-3B5E96B8CC5B}" dt="2019-09-06T08:12:04.919" v="1"/>
          <ac:picMkLst>
            <pc:docMk/>
            <pc:sldMk cId="3674706621" sldId="386"/>
            <ac:picMk id="11" creationId="{00000000-0000-0000-0000-000000000000}"/>
          </ac:picMkLst>
        </pc:picChg>
      </pc:sldChg>
    </pc:docChg>
  </pc:docChgLst>
  <pc:docChgLst>
    <pc:chgData name="Liu Wenqi" userId="e72448e5a518e0d1" providerId="LiveId" clId="{54B061E8-FC67-4C26-9A7D-A1381BE44F46}"/>
    <pc:docChg chg="modSld">
      <pc:chgData name="Liu Wenqi" userId="e72448e5a518e0d1" providerId="LiveId" clId="{54B061E8-FC67-4C26-9A7D-A1381BE44F46}" dt="2019-05-23T08:49:30.552" v="0" actId="20577"/>
      <pc:docMkLst>
        <pc:docMk/>
      </pc:docMkLst>
      <pc:sldChg chg="modSp">
        <pc:chgData name="Liu Wenqi" userId="e72448e5a518e0d1" providerId="LiveId" clId="{54B061E8-FC67-4C26-9A7D-A1381BE44F46}" dt="2019-05-23T08:49:30.552" v="0" actId="20577"/>
        <pc:sldMkLst>
          <pc:docMk/>
          <pc:sldMk cId="31677115" sldId="373"/>
        </pc:sldMkLst>
        <pc:spChg chg="mod">
          <ac:chgData name="Liu Wenqi" userId="e72448e5a518e0d1" providerId="LiveId" clId="{54B061E8-FC67-4C26-9A7D-A1381BE44F46}" dt="2019-05-23T08:49:30.552" v="0" actId="20577"/>
          <ac:spMkLst>
            <pc:docMk/>
            <pc:sldMk cId="31677115" sldId="373"/>
            <ac:spMk id="19" creationId="{5BE44EB5-9DE5-4D80-ACD7-4AD961495A94}"/>
          </ac:spMkLst>
        </pc:spChg>
      </pc:sldChg>
    </pc:docChg>
  </pc:docChgLst>
  <pc:docChgLst>
    <pc:chgData name="y 姚" userId="5374489df7b6303e" providerId="Windows Live" clId="Web-{9495F138-4946-4E97-8E59-4B7C96E7B17D}"/>
    <pc:docChg chg="modSld">
      <pc:chgData name="y 姚" userId="5374489df7b6303e" providerId="Windows Live" clId="Web-{9495F138-4946-4E97-8E59-4B7C96E7B17D}" dt="2019-12-06T17:29:40.623" v="2" actId="1076"/>
      <pc:docMkLst>
        <pc:docMk/>
      </pc:docMkLst>
      <pc:sldChg chg="modSp">
        <pc:chgData name="y 姚" userId="5374489df7b6303e" providerId="Windows Live" clId="Web-{9495F138-4946-4E97-8E59-4B7C96E7B17D}" dt="2019-12-06T17:29:40.623" v="2" actId="1076"/>
        <pc:sldMkLst>
          <pc:docMk/>
          <pc:sldMk cId="3674706621" sldId="386"/>
        </pc:sldMkLst>
        <pc:picChg chg="mod">
          <ac:chgData name="y 姚" userId="5374489df7b6303e" providerId="Windows Live" clId="Web-{9495F138-4946-4E97-8E59-4B7C96E7B17D}" dt="2019-12-06T17:29:40.623" v="2" actId="1076"/>
          <ac:picMkLst>
            <pc:docMk/>
            <pc:sldMk cId="3674706621" sldId="386"/>
            <ac:picMk id="3" creationId="{9BBE118C-5B20-49FE-9E9E-7E366A66EB35}"/>
          </ac:picMkLst>
        </pc:picChg>
      </pc:sldChg>
    </pc:docChg>
  </pc:docChgLst>
  <pc:docChgLst>
    <pc:chgData name="y 姚" userId="5374489df7b6303e" providerId="Windows Live" clId="Web-{1FC27786-ED13-485F-B5FE-F8F062E1F3B5}"/>
    <pc:docChg chg="addSld delSld modSld">
      <pc:chgData name="y 姚" userId="5374489df7b6303e" providerId="Windows Live" clId="Web-{1FC27786-ED13-485F-B5FE-F8F062E1F3B5}" dt="2019-06-04T17:42:03.024" v="91" actId="20577"/>
      <pc:docMkLst>
        <pc:docMk/>
      </pc:docMkLst>
      <pc:sldChg chg="addSp delSp modSp">
        <pc:chgData name="y 姚" userId="5374489df7b6303e" providerId="Windows Live" clId="Web-{1FC27786-ED13-485F-B5FE-F8F062E1F3B5}" dt="2019-06-04T17:42:03.024" v="90" actId="20577"/>
        <pc:sldMkLst>
          <pc:docMk/>
          <pc:sldMk cId="3138722506" sldId="372"/>
        </pc:sldMkLst>
        <pc:spChg chg="add mod">
          <ac:chgData name="y 姚" userId="5374489df7b6303e" providerId="Windows Live" clId="Web-{1FC27786-ED13-485F-B5FE-F8F062E1F3B5}" dt="2019-06-04T17:42:03.024" v="90" actId="20577"/>
          <ac:spMkLst>
            <pc:docMk/>
            <pc:sldMk cId="3138722506" sldId="372"/>
            <ac:spMk id="4" creationId="{E402590B-EC8D-4144-8D5B-F0381E024FA0}"/>
          </ac:spMkLst>
        </pc:spChg>
        <pc:picChg chg="add mod">
          <ac:chgData name="y 姚" userId="5374489df7b6303e" providerId="Windows Live" clId="Web-{1FC27786-ED13-485F-B5FE-F8F062E1F3B5}" dt="2019-06-04T17:41:08.633" v="50" actId="1076"/>
          <ac:picMkLst>
            <pc:docMk/>
            <pc:sldMk cId="3138722506" sldId="372"/>
            <ac:picMk id="2" creationId="{8B8A0965-7D30-48EB-B567-7CC65A13E94A}"/>
          </ac:picMkLst>
        </pc:picChg>
        <pc:picChg chg="del">
          <ac:chgData name="y 姚" userId="5374489df7b6303e" providerId="Windows Live" clId="Web-{1FC27786-ED13-485F-B5FE-F8F062E1F3B5}" dt="2019-06-04T17:40:05.602" v="3"/>
          <ac:picMkLst>
            <pc:docMk/>
            <pc:sldMk cId="3138722506" sldId="372"/>
            <ac:picMk id="5" creationId="{145265B4-174A-4B0D-A582-DBA5BD3727ED}"/>
          </ac:picMkLst>
        </pc:picChg>
      </pc:sldChg>
      <pc:sldChg chg="new del">
        <pc:chgData name="y 姚" userId="5374489df7b6303e" providerId="Windows Live" clId="Web-{1FC27786-ED13-485F-B5FE-F8F062E1F3B5}" dt="2019-06-04T17:39:55.727" v="1"/>
        <pc:sldMkLst>
          <pc:docMk/>
          <pc:sldMk cId="2373137963" sldId="379"/>
        </pc:sldMkLst>
      </pc:sldChg>
      <pc:sldChg chg="add replId">
        <pc:chgData name="y 姚" userId="5374489df7b6303e" providerId="Windows Live" clId="Web-{1FC27786-ED13-485F-B5FE-F8F062E1F3B5}" dt="2019-06-04T17:39:59.523" v="2"/>
        <pc:sldMkLst>
          <pc:docMk/>
          <pc:sldMk cId="3810044967" sldId="379"/>
        </pc:sldMkLst>
      </pc:sldChg>
    </pc:docChg>
  </pc:docChgLst>
  <pc:docChgLst>
    <pc:chgData name="y 姚" userId="5374489df7b6303e" providerId="Windows Live" clId="Web-{9F7721C0-6B0F-4E0B-9E6A-2BC2D787869B}"/>
    <pc:docChg chg="modSld">
      <pc:chgData name="y 姚" userId="5374489df7b6303e" providerId="Windows Live" clId="Web-{9F7721C0-6B0F-4E0B-9E6A-2BC2D787869B}" dt="2019-09-13T08:48:43.390" v="97" actId="20577"/>
      <pc:docMkLst>
        <pc:docMk/>
      </pc:docMkLst>
      <pc:sldChg chg="addSp modSp">
        <pc:chgData name="y 姚" userId="5374489df7b6303e" providerId="Windows Live" clId="Web-{9F7721C0-6B0F-4E0B-9E6A-2BC2D787869B}" dt="2019-09-13T08:47:25.781" v="78" actId="20577"/>
        <pc:sldMkLst>
          <pc:docMk/>
          <pc:sldMk cId="3138722506" sldId="372"/>
        </pc:sldMkLst>
        <pc:spChg chg="add mod">
          <ac:chgData name="y 姚" userId="5374489df7b6303e" providerId="Windows Live" clId="Web-{9F7721C0-6B0F-4E0B-9E6A-2BC2D787869B}" dt="2019-09-13T08:47:25.781" v="78" actId="20577"/>
          <ac:spMkLst>
            <pc:docMk/>
            <pc:sldMk cId="3138722506" sldId="372"/>
            <ac:spMk id="2" creationId="{6DECD97B-137E-49D2-9C48-67379E274234}"/>
          </ac:spMkLst>
        </pc:spChg>
      </pc:sldChg>
      <pc:sldChg chg="addSp modSp">
        <pc:chgData name="y 姚" userId="5374489df7b6303e" providerId="Windows Live" clId="Web-{9F7721C0-6B0F-4E0B-9E6A-2BC2D787869B}" dt="2019-09-13T08:46:28.359" v="52" actId="20577"/>
        <pc:sldMkLst>
          <pc:docMk/>
          <pc:sldMk cId="2217391949" sldId="382"/>
        </pc:sldMkLst>
        <pc:spChg chg="add mod">
          <ac:chgData name="y 姚" userId="5374489df7b6303e" providerId="Windows Live" clId="Web-{9F7721C0-6B0F-4E0B-9E6A-2BC2D787869B}" dt="2019-09-13T08:46:28.359" v="52" actId="20577"/>
          <ac:spMkLst>
            <pc:docMk/>
            <pc:sldMk cId="2217391949" sldId="382"/>
            <ac:spMk id="2" creationId="{74928082-5923-4799-A503-9107D897BCDF}"/>
          </ac:spMkLst>
        </pc:spChg>
      </pc:sldChg>
      <pc:sldChg chg="addSp modSp">
        <pc:chgData name="y 姚" userId="5374489df7b6303e" providerId="Windows Live" clId="Web-{9F7721C0-6B0F-4E0B-9E6A-2BC2D787869B}" dt="2019-09-13T08:47:14.437" v="71" actId="20577"/>
        <pc:sldMkLst>
          <pc:docMk/>
          <pc:sldMk cId="3674706621" sldId="386"/>
        </pc:sldMkLst>
        <pc:spChg chg="add mod">
          <ac:chgData name="y 姚" userId="5374489df7b6303e" providerId="Windows Live" clId="Web-{9F7721C0-6B0F-4E0B-9E6A-2BC2D787869B}" dt="2019-09-13T08:47:14.437" v="71" actId="20577"/>
          <ac:spMkLst>
            <pc:docMk/>
            <pc:sldMk cId="3674706621" sldId="386"/>
            <ac:spMk id="2" creationId="{1C65E2FD-2948-472E-82E1-B14D861858DB}"/>
          </ac:spMkLst>
        </pc:spChg>
        <pc:graphicFrameChg chg="mod">
          <ac:chgData name="y 姚" userId="5374489df7b6303e" providerId="Windows Live" clId="Web-{9F7721C0-6B0F-4E0B-9E6A-2BC2D787869B}" dt="2019-09-13T08:46:40.593" v="55" actId="1076"/>
          <ac:graphicFrameMkLst>
            <pc:docMk/>
            <pc:sldMk cId="3674706621" sldId="386"/>
            <ac:graphicFrameMk id="13" creationId="{D1A4752A-1B57-4484-A0A2-791D012C24EB}"/>
          </ac:graphicFrameMkLst>
        </pc:graphicFrameChg>
        <pc:picChg chg="mod">
          <ac:chgData name="y 姚" userId="5374489df7b6303e" providerId="Windows Live" clId="Web-{9F7721C0-6B0F-4E0B-9E6A-2BC2D787869B}" dt="2019-09-13T08:46:44.343" v="56" actId="1076"/>
          <ac:picMkLst>
            <pc:docMk/>
            <pc:sldMk cId="3674706621" sldId="386"/>
            <ac:picMk id="3" creationId="{9BBE118C-5B20-49FE-9E9E-7E366A66EB35}"/>
          </ac:picMkLst>
        </pc:picChg>
      </pc:sldChg>
      <pc:sldChg chg="addSp modSp">
        <pc:chgData name="y 姚" userId="5374489df7b6303e" providerId="Windows Live" clId="Web-{9F7721C0-6B0F-4E0B-9E6A-2BC2D787869B}" dt="2019-09-13T08:48:42.500" v="95" actId="20577"/>
        <pc:sldMkLst>
          <pc:docMk/>
          <pc:sldMk cId="700832324" sldId="387"/>
        </pc:sldMkLst>
        <pc:spChg chg="add mod">
          <ac:chgData name="y 姚" userId="5374489df7b6303e" providerId="Windows Live" clId="Web-{9F7721C0-6B0F-4E0B-9E6A-2BC2D787869B}" dt="2019-09-13T08:48:42.500" v="95" actId="20577"/>
          <ac:spMkLst>
            <pc:docMk/>
            <pc:sldMk cId="700832324" sldId="387"/>
            <ac:spMk id="2" creationId="{71973194-7388-4A92-B64B-FC5B72399788}"/>
          </ac:spMkLst>
        </pc:spChg>
      </pc:sldChg>
    </pc:docChg>
  </pc:docChgLst>
  <pc:docChgLst>
    <pc:chgData name="y 姚" userId="5374489df7b6303e" providerId="Windows Live" clId="Web-{2A734CBE-39BC-479D-939F-8FFF43A97817}"/>
    <pc:docChg chg="addSld delSld modSld">
      <pc:chgData name="y 姚" userId="5374489df7b6303e" providerId="Windows Live" clId="Web-{2A734CBE-39BC-479D-939F-8FFF43A97817}" dt="2019-09-21T20:54:25.614" v="10" actId="1076"/>
      <pc:docMkLst>
        <pc:docMk/>
      </pc:docMkLst>
      <pc:sldChg chg="del">
        <pc:chgData name="y 姚" userId="5374489df7b6303e" providerId="Windows Live" clId="Web-{2A734CBE-39BC-479D-939F-8FFF43A97817}" dt="2019-09-21T20:53:45.176" v="3"/>
        <pc:sldMkLst>
          <pc:docMk/>
          <pc:sldMk cId="3896951033" sldId="375"/>
        </pc:sldMkLst>
      </pc:sldChg>
      <pc:sldChg chg="addSp delSp modSp">
        <pc:chgData name="y 姚" userId="5374489df7b6303e" providerId="Windows Live" clId="Web-{2A734CBE-39BC-479D-939F-8FFF43A97817}" dt="2019-09-21T20:54:25.614" v="10" actId="1076"/>
        <pc:sldMkLst>
          <pc:docMk/>
          <pc:sldMk cId="1387304168" sldId="376"/>
        </pc:sldMkLst>
        <pc:picChg chg="add mod">
          <ac:chgData name="y 姚" userId="5374489df7b6303e" providerId="Windows Live" clId="Web-{2A734CBE-39BC-479D-939F-8FFF43A97817}" dt="2019-09-21T20:54:25.614" v="10" actId="1076"/>
          <ac:picMkLst>
            <pc:docMk/>
            <pc:sldMk cId="1387304168" sldId="376"/>
            <ac:picMk id="2" creationId="{4B9CD3CA-1C52-4850-80F9-9BD64158EF62}"/>
          </ac:picMkLst>
        </pc:picChg>
        <pc:picChg chg="del">
          <ac:chgData name="y 姚" userId="5374489df7b6303e" providerId="Windows Live" clId="Web-{2A734CBE-39BC-479D-939F-8FFF43A97817}" dt="2019-09-21T20:53:58.098" v="5"/>
          <ac:picMkLst>
            <pc:docMk/>
            <pc:sldMk cId="1387304168" sldId="376"/>
            <ac:picMk id="6" creationId="{E8DE0573-8375-4F56-8F2E-0E84B2526460}"/>
          </ac:picMkLst>
        </pc:picChg>
      </pc:sldChg>
      <pc:sldChg chg="new del">
        <pc:chgData name="y 姚" userId="5374489df7b6303e" providerId="Windows Live" clId="Web-{2A734CBE-39BC-479D-939F-8FFF43A97817}" dt="2019-09-21T20:53:21.285" v="1"/>
        <pc:sldMkLst>
          <pc:docMk/>
          <pc:sldMk cId="632395703" sldId="388"/>
        </pc:sldMkLst>
      </pc:sldChg>
      <pc:sldChg chg="add replId">
        <pc:chgData name="y 姚" userId="5374489df7b6303e" providerId="Windows Live" clId="Web-{2A734CBE-39BC-479D-939F-8FFF43A97817}" dt="2019-09-21T20:53:26.426" v="2"/>
        <pc:sldMkLst>
          <pc:docMk/>
          <pc:sldMk cId="824450724" sldId="388"/>
        </pc:sldMkLst>
      </pc:sldChg>
      <pc:sldChg chg="add replId">
        <pc:chgData name="y 姚" userId="5374489df7b6303e" providerId="Windows Live" clId="Web-{2A734CBE-39BC-479D-939F-8FFF43A97817}" dt="2019-09-21T20:53:53.473" v="4"/>
        <pc:sldMkLst>
          <pc:docMk/>
          <pc:sldMk cId="2412697985" sldId="389"/>
        </pc:sldMkLst>
      </pc:sldChg>
    </pc:docChg>
  </pc:docChgLst>
  <pc:docChgLst>
    <pc:chgData name="姚 y" userId="5374489df7b6303e" providerId="Windows Live" clId="Web-{1D3482D6-BDD4-4A76-A99B-C43FF559F3D3}"/>
    <pc:docChg chg="modSld">
      <pc:chgData name="姚 y" userId="5374489df7b6303e" providerId="Windows Live" clId="Web-{1D3482D6-BDD4-4A76-A99B-C43FF559F3D3}" dt="2019-12-12T07:35:51.551" v="11" actId="14100"/>
      <pc:docMkLst>
        <pc:docMk/>
      </pc:docMkLst>
      <pc:sldChg chg="modSp">
        <pc:chgData name="姚 y" userId="5374489df7b6303e" providerId="Windows Live" clId="Web-{1D3482D6-BDD4-4A76-A99B-C43FF559F3D3}" dt="2019-12-12T07:35:51.551" v="11" actId="14100"/>
        <pc:sldMkLst>
          <pc:docMk/>
          <pc:sldMk cId="3138722506" sldId="372"/>
        </pc:sldMkLst>
        <pc:picChg chg="mod">
          <ac:chgData name="姚 y" userId="5374489df7b6303e" providerId="Windows Live" clId="Web-{1D3482D6-BDD4-4A76-A99B-C43FF559F3D3}" dt="2019-12-12T07:35:51.551" v="11" actId="14100"/>
          <ac:picMkLst>
            <pc:docMk/>
            <pc:sldMk cId="3138722506" sldId="372"/>
            <ac:picMk id="6" creationId="{00000000-0000-0000-0000-000000000000}"/>
          </ac:picMkLst>
        </pc:picChg>
      </pc:sldChg>
      <pc:sldChg chg="modSp">
        <pc:chgData name="姚 y" userId="5374489df7b6303e" providerId="Windows Live" clId="Web-{1D3482D6-BDD4-4A76-A99B-C43FF559F3D3}" dt="2019-12-12T07:35:18.192" v="2" actId="1076"/>
        <pc:sldMkLst>
          <pc:docMk/>
          <pc:sldMk cId="700832324" sldId="387"/>
        </pc:sldMkLst>
        <pc:picChg chg="mod">
          <ac:chgData name="姚 y" userId="5374489df7b6303e" providerId="Windows Live" clId="Web-{1D3482D6-BDD4-4A76-A99B-C43FF559F3D3}" dt="2019-12-12T07:35:18.192" v="2" actId="1076"/>
          <ac:picMkLst>
            <pc:docMk/>
            <pc:sldMk cId="700832324" sldId="387"/>
            <ac:picMk id="4" creationId="{00000000-0000-0000-0000-000000000000}"/>
          </ac:picMkLst>
        </pc:picChg>
      </pc:sldChg>
    </pc:docChg>
  </pc:docChgLst>
  <pc:docChgLst>
    <pc:chgData name="y 姚" userId="5374489df7b6303e" providerId="Windows Live" clId="Web-{A3461753-7C96-4991-96ED-D4FD9D38D56F}"/>
    <pc:docChg chg="modSld">
      <pc:chgData name="y 姚" userId="5374489df7b6303e" providerId="Windows Live" clId="Web-{A3461753-7C96-4991-96ED-D4FD9D38D56F}" dt="2019-09-09T11:17:32.968" v="4" actId="1076"/>
      <pc:docMkLst>
        <pc:docMk/>
      </pc:docMkLst>
      <pc:sldChg chg="addSp delSp modSp">
        <pc:chgData name="y 姚" userId="5374489df7b6303e" providerId="Windows Live" clId="Web-{A3461753-7C96-4991-96ED-D4FD9D38D56F}" dt="2019-09-09T11:17:32.968" v="4" actId="1076"/>
        <pc:sldMkLst>
          <pc:docMk/>
          <pc:sldMk cId="3674706621" sldId="386"/>
        </pc:sldMkLst>
        <pc:spChg chg="del">
          <ac:chgData name="y 姚" userId="5374489df7b6303e" providerId="Windows Live" clId="Web-{A3461753-7C96-4991-96ED-D4FD9D38D56F}" dt="2019-09-09T11:17:01.701" v="0"/>
          <ac:spMkLst>
            <pc:docMk/>
            <pc:sldMk cId="3674706621" sldId="386"/>
            <ac:spMk id="4" creationId="{EBFAB285-1D8E-4BD6-BF29-E9C2ABBE3F40}"/>
          </ac:spMkLst>
        </pc:spChg>
        <pc:picChg chg="del">
          <ac:chgData name="y 姚" userId="5374489df7b6303e" providerId="Windows Live" clId="Web-{A3461753-7C96-4991-96ED-D4FD9D38D56F}" dt="2019-09-09T11:17:04.264" v="1"/>
          <ac:picMkLst>
            <pc:docMk/>
            <pc:sldMk cId="3674706621" sldId="386"/>
            <ac:picMk id="2" creationId="{3B41714F-FAC2-4B80-920E-3C2135144C8F}"/>
          </ac:picMkLst>
        </pc:picChg>
        <pc:picChg chg="add mod">
          <ac:chgData name="y 姚" userId="5374489df7b6303e" providerId="Windows Live" clId="Web-{A3461753-7C96-4991-96ED-D4FD9D38D56F}" dt="2019-09-09T11:17:32.968" v="4" actId="1076"/>
          <ac:picMkLst>
            <pc:docMk/>
            <pc:sldMk cId="3674706621" sldId="386"/>
            <ac:picMk id="3" creationId="{9BBE118C-5B20-49FE-9E9E-7E366A66EB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13BC3-6CDC-4B7C-827C-9F5B6C793D65}" type="datetimeFigureOut">
              <a:rPr lang="ko-KR" altLang="en-US" smtClean="0"/>
              <a:t>2019-12-11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5D4D6-731D-4C04-8669-028E0A3F02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98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935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090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996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289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13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87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81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89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1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692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1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6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8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02A3-920A-404D-8705-067D31EE61DE}" type="datetime1">
              <a:rPr lang="ko-KR" altLang="en-US" smtClean="0"/>
              <a:t>2019-12-11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62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6749-EF48-4D58-8349-D115040C46A1}" type="datetime1">
              <a:rPr lang="ko-KR" altLang="en-US" smtClean="0"/>
              <a:t>2019-12-11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2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9466-7F90-4761-973B-EB53E6E472BD}" type="datetime1">
              <a:rPr lang="ko-KR" altLang="en-US" smtClean="0"/>
              <a:t>2019-12-11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04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11FF-0262-4549-A5D6-BA1F4DD0A324}" type="datetime1">
              <a:rPr lang="ko-KR" altLang="en-US" smtClean="0"/>
              <a:t>2019-12-11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25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1D0E-8BB3-4565-8158-8E82D4ACC676}" type="datetime1">
              <a:rPr lang="ko-KR" altLang="en-US" smtClean="0"/>
              <a:t>2019-12-11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48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F1AF-B6A6-46B7-8F65-EB20C55C20E8}" type="datetime1">
              <a:rPr lang="ko-KR" altLang="en-US" smtClean="0"/>
              <a:t>2019-12-11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20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C88-C631-49D9-9DF8-7B64F0E868C5}" type="datetime1">
              <a:rPr lang="ko-KR" altLang="en-US" smtClean="0"/>
              <a:t>2019-12-11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7D5-1ACA-4208-86A7-9D4D61F4E2BE}" type="datetime1">
              <a:rPr lang="ko-KR" altLang="en-US" smtClean="0"/>
              <a:t>2019-12-11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7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8D76-9919-4F62-8C88-A6145516851B}" type="datetime1">
              <a:rPr lang="ko-KR" altLang="en-US" smtClean="0"/>
              <a:t>2019-12-11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93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5468-42BC-45EE-A8B2-EA262443845D}" type="datetime1">
              <a:rPr lang="ko-KR" altLang="en-US" smtClean="0"/>
              <a:t>2019-12-11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78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FBFF-86D7-4674-8213-A06CDAD47BFA}" type="datetime1">
              <a:rPr lang="ko-KR" altLang="en-US" smtClean="0"/>
              <a:t>2019-12-11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76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EA32-44E1-434B-AB8D-43C7793760B7}" type="datetime1">
              <a:rPr lang="ko-KR" altLang="en-US" smtClean="0"/>
              <a:t>2019-12-11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17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AISI</a:t>
            </a:r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439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050DD-E775-46D4-B701-38EA37A2F0F1}"/>
              </a:ext>
            </a:extLst>
          </p:cNvPr>
          <p:cNvSpPr/>
          <p:nvPr/>
        </p:nvSpPr>
        <p:spPr>
          <a:xfrm>
            <a:off x="467544" y="1291990"/>
            <a:ext cx="605133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549F"/>
                </a:solidFill>
              </a:rPr>
              <a:t>Indenter radius: 1um 2um 5um 20 um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r>
              <a:rPr lang="en-US" altLang="zh-CN" dirty="0">
                <a:solidFill>
                  <a:srgbClr val="00549F"/>
                </a:solidFill>
              </a:rPr>
              <a:t>Loading rate 20nm/s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r>
              <a:rPr lang="en-US" altLang="zh-CN" dirty="0">
                <a:solidFill>
                  <a:srgbClr val="00549F"/>
                </a:solidFill>
              </a:rPr>
              <a:t>For each indenter radius:</a:t>
            </a:r>
          </a:p>
          <a:p>
            <a:r>
              <a:rPr lang="en-US" altLang="zh-CN" dirty="0">
                <a:solidFill>
                  <a:srgbClr val="00549F"/>
                </a:solidFill>
              </a:rPr>
              <a:t>a/R=0.25 and a/R=0.5 are tested</a:t>
            </a:r>
          </a:p>
          <a:p>
            <a:r>
              <a:rPr lang="en-US" altLang="zh-CN" dirty="0">
                <a:solidFill>
                  <a:srgbClr val="00549F"/>
                </a:solidFill>
              </a:rPr>
              <a:t>                   a: contact radius</a:t>
            </a:r>
          </a:p>
          <a:p>
            <a:r>
              <a:rPr lang="en-US" altLang="zh-CN" dirty="0">
                <a:solidFill>
                  <a:srgbClr val="00549F"/>
                </a:solidFill>
              </a:rPr>
              <a:t>                   R: Indenter radius                              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endParaRPr lang="en-US" altLang="zh-CN" dirty="0">
              <a:solidFill>
                <a:srgbClr val="00549F"/>
              </a:solidFill>
            </a:endParaRPr>
          </a:p>
          <a:p>
            <a:endParaRPr lang="en-US" altLang="zh-CN" dirty="0">
              <a:solidFill>
                <a:srgbClr val="0054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2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</a:rPr>
              <a:t>AISI</a:t>
            </a:r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</a:rPr>
              <a:t>439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Hardness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4B9CD3CA-1C52-4850-80F9-9BD64158E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359" y="2134119"/>
            <a:ext cx="4666476" cy="324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0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</a:rPr>
              <a:t>AISI</a:t>
            </a:r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</a:rPr>
              <a:t>439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Hardness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DE0573-8375-4F56-8F2E-0E84B25264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44" y="1528396"/>
            <a:ext cx="5875512" cy="41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9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</a:rPr>
              <a:t>AISI</a:t>
            </a:r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</a:rPr>
              <a:t>439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Hardness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911990-FA3B-4E7C-99B3-5C294FC892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15" y="1457780"/>
            <a:ext cx="6193323" cy="43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81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de-DE" sz="2000" b="1" dirty="0">
                <a:solidFill>
                  <a:srgbClr val="00549F"/>
                </a:solidFill>
                <a:latin typeface="Arial" panose="020B0604020202020204" pitchFamily="34" charset="0"/>
              </a:rPr>
              <a:t>AISI</a:t>
            </a:r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</a:rPr>
              <a:t>439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Hardness</a:t>
            </a:r>
            <a:endParaRPr lang="zh-CN" altLang="en-US" dirty="0">
              <a:solidFill>
                <a:srgbClr val="00549F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93EE4E0-D058-4775-B5CA-87963EB39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51740"/>
              </p:ext>
            </p:extLst>
          </p:nvPr>
        </p:nvGraphicFramePr>
        <p:xfrm>
          <a:off x="944622" y="1844831"/>
          <a:ext cx="7371795" cy="3168328"/>
        </p:xfrm>
        <a:graphic>
          <a:graphicData uri="http://schemas.openxmlformats.org/drawingml/2006/table">
            <a:tbl>
              <a:tblPr/>
              <a:tblGrid>
                <a:gridCol w="2215461">
                  <a:extLst>
                    <a:ext uri="{9D8B030D-6E8A-4147-A177-3AD203B41FA5}">
                      <a16:colId xmlns:a16="http://schemas.microsoft.com/office/drawing/2014/main" val="99636722"/>
                    </a:ext>
                  </a:extLst>
                </a:gridCol>
                <a:gridCol w="2078219">
                  <a:extLst>
                    <a:ext uri="{9D8B030D-6E8A-4147-A177-3AD203B41FA5}">
                      <a16:colId xmlns:a16="http://schemas.microsoft.com/office/drawing/2014/main" val="2958641438"/>
                    </a:ext>
                  </a:extLst>
                </a:gridCol>
                <a:gridCol w="1048912">
                  <a:extLst>
                    <a:ext uri="{9D8B030D-6E8A-4147-A177-3AD203B41FA5}">
                      <a16:colId xmlns:a16="http://schemas.microsoft.com/office/drawing/2014/main" val="4113230321"/>
                    </a:ext>
                  </a:extLst>
                </a:gridCol>
                <a:gridCol w="676401">
                  <a:extLst>
                    <a:ext uri="{9D8B030D-6E8A-4147-A177-3AD203B41FA5}">
                      <a16:colId xmlns:a16="http://schemas.microsoft.com/office/drawing/2014/main" val="998158770"/>
                    </a:ext>
                  </a:extLst>
                </a:gridCol>
                <a:gridCol w="676401">
                  <a:extLst>
                    <a:ext uri="{9D8B030D-6E8A-4147-A177-3AD203B41FA5}">
                      <a16:colId xmlns:a16="http://schemas.microsoft.com/office/drawing/2014/main" val="803325466"/>
                    </a:ext>
                  </a:extLst>
                </a:gridCol>
                <a:gridCol w="676401">
                  <a:extLst>
                    <a:ext uri="{9D8B030D-6E8A-4147-A177-3AD203B41FA5}">
                      <a16:colId xmlns:a16="http://schemas.microsoft.com/office/drawing/2014/main" val="4219893004"/>
                    </a:ext>
                  </a:extLst>
                </a:gridCol>
              </a:tblGrid>
              <a:tr h="2961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Indenter radius R (um)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contact radius a (um)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Hardness (Gpa)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94970"/>
                  </a:ext>
                </a:extLst>
              </a:tr>
              <a:tr h="5031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Average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1167"/>
                  </a:ext>
                </a:extLst>
              </a:tr>
              <a:tr h="2961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3.74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3.90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3.82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3.82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30612"/>
                  </a:ext>
                </a:extLst>
              </a:tr>
              <a:tr h="296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3.69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3.61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3.70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3.67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56109"/>
                  </a:ext>
                </a:extLst>
              </a:tr>
              <a:tr h="2961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3.46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3.43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3.35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3.41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80880"/>
                  </a:ext>
                </a:extLst>
              </a:tr>
              <a:tr h="296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2.91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3.07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3.09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3.02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292807"/>
                  </a:ext>
                </a:extLst>
              </a:tr>
              <a:tr h="2961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2.83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2.61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2.66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2.70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005533"/>
                  </a:ext>
                </a:extLst>
              </a:tr>
              <a:tr h="296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2.32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2.30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2.16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2.26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20435"/>
                  </a:ext>
                </a:extLst>
              </a:tr>
              <a:tr h="2961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1.27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1.25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1.24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1.25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611018"/>
                  </a:ext>
                </a:extLst>
              </a:tr>
              <a:tr h="296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0.84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0.84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0.85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0.84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169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32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</a:rPr>
              <a:t>AISI</a:t>
            </a:r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</a:rPr>
              <a:t>439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Indenter radius 1um</a:t>
            </a:r>
            <a:endParaRPr lang="zh-CN" altLang="en-US" dirty="0">
              <a:solidFill>
                <a:srgbClr val="00549F"/>
              </a:solidFill>
            </a:endParaRPr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D1A4752A-1B57-4484-A0A2-791D012C2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43297"/>
              </p:ext>
            </p:extLst>
          </p:nvPr>
        </p:nvGraphicFramePr>
        <p:xfrm>
          <a:off x="3252734" y="4916195"/>
          <a:ext cx="2975450" cy="889000"/>
        </p:xfrm>
        <a:graphic>
          <a:graphicData uri="http://schemas.openxmlformats.org/drawingml/2006/table">
            <a:tbl>
              <a:tblPr/>
              <a:tblGrid>
                <a:gridCol w="1487725">
                  <a:extLst>
                    <a:ext uri="{9D8B030D-6E8A-4147-A177-3AD203B41FA5}">
                      <a16:colId xmlns:a16="http://schemas.microsoft.com/office/drawing/2014/main" val="262155109"/>
                    </a:ext>
                  </a:extLst>
                </a:gridCol>
                <a:gridCol w="1487725">
                  <a:extLst>
                    <a:ext uri="{9D8B030D-6E8A-4147-A177-3AD203B41FA5}">
                      <a16:colId xmlns:a16="http://schemas.microsoft.com/office/drawing/2014/main" val="416131624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tau0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255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taucs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1000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5279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86488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77.3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48200"/>
                  </a:ext>
                </a:extLst>
              </a:tr>
            </a:tbl>
          </a:graphicData>
        </a:graphic>
      </p:graphicFrame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36" y="1636681"/>
            <a:ext cx="4381797" cy="305941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4928082-5923-4799-A503-9107D897BCDF}"/>
              </a:ext>
            </a:extLst>
          </p:cNvPr>
          <p:cNvSpPr txBox="1"/>
          <p:nvPr/>
        </p:nvSpPr>
        <p:spPr>
          <a:xfrm>
            <a:off x="185795" y="49308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Critical </a:t>
            </a:r>
            <a:r>
              <a:rPr lang="de-DE" sz="1400" dirty="0" err="1"/>
              <a:t>area</a:t>
            </a:r>
            <a:r>
              <a:rPr lang="de-DE" sz="1400" dirty="0"/>
              <a:t>: 2um</a:t>
            </a:r>
            <a:endParaRPr lang="de-DE" sz="1400" dirty="0">
              <a:ea typeface="맑은 고딕"/>
            </a:endParaRPr>
          </a:p>
          <a:p>
            <a:r>
              <a:rPr lang="de-DE" sz="1400" dirty="0">
                <a:ea typeface="맑은 고딕"/>
              </a:rPr>
              <a:t>Minimum </a:t>
            </a:r>
            <a:r>
              <a:rPr lang="de-DE" sz="1400" dirty="0" err="1">
                <a:ea typeface="맑은 고딕"/>
              </a:rPr>
              <a:t>mesh</a:t>
            </a:r>
            <a:r>
              <a:rPr lang="de-DE" sz="1400" dirty="0">
                <a:ea typeface="맑은 고딕"/>
              </a:rPr>
              <a:t>: 0.1um</a:t>
            </a:r>
          </a:p>
        </p:txBody>
      </p:sp>
    </p:spTree>
    <p:extLst>
      <p:ext uri="{BB962C8B-B14F-4D97-AF65-F5344CB8AC3E}">
        <p14:creationId xmlns:p14="http://schemas.microsoft.com/office/powerpoint/2010/main" val="221739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</a:rPr>
              <a:t>AISI</a:t>
            </a:r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</a:rPr>
              <a:t>439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Indenter radius 2um</a:t>
            </a:r>
            <a:endParaRPr lang="zh-CN" altLang="en-US" dirty="0">
              <a:solidFill>
                <a:srgbClr val="00549F"/>
              </a:solidFill>
            </a:endParaRPr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D1A4752A-1B57-4484-A0A2-791D012C2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7225"/>
              </p:ext>
            </p:extLst>
          </p:nvPr>
        </p:nvGraphicFramePr>
        <p:xfrm>
          <a:off x="3625443" y="4868010"/>
          <a:ext cx="2975450" cy="889000"/>
        </p:xfrm>
        <a:graphic>
          <a:graphicData uri="http://schemas.openxmlformats.org/drawingml/2006/table">
            <a:tbl>
              <a:tblPr/>
              <a:tblGrid>
                <a:gridCol w="1487725">
                  <a:extLst>
                    <a:ext uri="{9D8B030D-6E8A-4147-A177-3AD203B41FA5}">
                      <a16:colId xmlns:a16="http://schemas.microsoft.com/office/drawing/2014/main" val="262155109"/>
                    </a:ext>
                  </a:extLst>
                </a:gridCol>
                <a:gridCol w="1487725">
                  <a:extLst>
                    <a:ext uri="{9D8B030D-6E8A-4147-A177-3AD203B41FA5}">
                      <a16:colId xmlns:a16="http://schemas.microsoft.com/office/drawing/2014/main" val="416131624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tau0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255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taucs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1000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5279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86488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77.3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48200"/>
                  </a:ext>
                </a:extLst>
              </a:tr>
            </a:tbl>
          </a:graphicData>
        </a:graphic>
      </p:graphicFrame>
      <p:pic>
        <p:nvPicPr>
          <p:cNvPr id="3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9BBE118C-5B20-49FE-9E9E-7E366A66E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133" y="1146426"/>
            <a:ext cx="4553614" cy="317164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C65E2FD-2948-472E-82E1-B14D861858DB}"/>
              </a:ext>
            </a:extLst>
          </p:cNvPr>
          <p:cNvSpPr txBox="1"/>
          <p:nvPr/>
        </p:nvSpPr>
        <p:spPr>
          <a:xfrm>
            <a:off x="185795" y="49308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Critical </a:t>
            </a:r>
            <a:r>
              <a:rPr lang="de-DE" sz="1400" dirty="0" err="1"/>
              <a:t>area</a:t>
            </a:r>
            <a:r>
              <a:rPr lang="de-DE" sz="1400" dirty="0"/>
              <a:t>: 2.5um</a:t>
            </a:r>
            <a:endParaRPr lang="de-DE" sz="1400" dirty="0">
              <a:ea typeface="맑은 고딕"/>
            </a:endParaRPr>
          </a:p>
          <a:p>
            <a:r>
              <a:rPr lang="de-DE" sz="1400" dirty="0">
                <a:ea typeface="맑은 고딕"/>
              </a:rPr>
              <a:t>Minimum </a:t>
            </a:r>
            <a:r>
              <a:rPr lang="de-DE" sz="1400" dirty="0" err="1">
                <a:ea typeface="맑은 고딕"/>
              </a:rPr>
              <a:t>mesh</a:t>
            </a:r>
            <a:r>
              <a:rPr lang="de-DE" sz="1400" dirty="0">
                <a:ea typeface="맑은 고딕"/>
              </a:rPr>
              <a:t>: 0.125um</a:t>
            </a:r>
          </a:p>
        </p:txBody>
      </p:sp>
    </p:spTree>
    <p:extLst>
      <p:ext uri="{BB962C8B-B14F-4D97-AF65-F5344CB8AC3E}">
        <p14:creationId xmlns:p14="http://schemas.microsoft.com/office/powerpoint/2010/main" val="367470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</a:rPr>
              <a:t>AISI</a:t>
            </a:r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</a:rPr>
              <a:t>439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64055" y="883516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Indenter radius 5um</a:t>
            </a:r>
            <a:endParaRPr lang="zh-CN" altLang="en-US" dirty="0">
              <a:solidFill>
                <a:srgbClr val="00549F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1A4752A-1B57-4484-A0A2-791D012C2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84505"/>
              </p:ext>
            </p:extLst>
          </p:nvPr>
        </p:nvGraphicFramePr>
        <p:xfrm>
          <a:off x="3252734" y="4916195"/>
          <a:ext cx="2975450" cy="889000"/>
        </p:xfrm>
        <a:graphic>
          <a:graphicData uri="http://schemas.openxmlformats.org/drawingml/2006/table">
            <a:tbl>
              <a:tblPr/>
              <a:tblGrid>
                <a:gridCol w="1487725">
                  <a:extLst>
                    <a:ext uri="{9D8B030D-6E8A-4147-A177-3AD203B41FA5}">
                      <a16:colId xmlns:a16="http://schemas.microsoft.com/office/drawing/2014/main" val="262155109"/>
                    </a:ext>
                  </a:extLst>
                </a:gridCol>
                <a:gridCol w="1487725">
                  <a:extLst>
                    <a:ext uri="{9D8B030D-6E8A-4147-A177-3AD203B41FA5}">
                      <a16:colId xmlns:a16="http://schemas.microsoft.com/office/drawing/2014/main" val="416131624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tau0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255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taucs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1000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5279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86488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77.3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48200"/>
                  </a:ext>
                </a:extLst>
              </a:tr>
            </a:tbl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47" y="1342970"/>
            <a:ext cx="4787454" cy="334379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DECD97B-137E-49D2-9C48-67379E274234}"/>
              </a:ext>
            </a:extLst>
          </p:cNvPr>
          <p:cNvSpPr txBox="1"/>
          <p:nvPr/>
        </p:nvSpPr>
        <p:spPr>
          <a:xfrm>
            <a:off x="185795" y="49308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Critical </a:t>
            </a:r>
            <a:r>
              <a:rPr lang="de-DE" sz="1400" dirty="0" err="1"/>
              <a:t>area</a:t>
            </a:r>
            <a:r>
              <a:rPr lang="de-DE" sz="1400" dirty="0"/>
              <a:t>: 3um</a:t>
            </a:r>
            <a:endParaRPr lang="de-DE" sz="1400" dirty="0">
              <a:ea typeface="맑은 고딕"/>
            </a:endParaRPr>
          </a:p>
          <a:p>
            <a:r>
              <a:rPr lang="de-DE" sz="1400" dirty="0">
                <a:ea typeface="맑은 고딕"/>
              </a:rPr>
              <a:t>Minimum </a:t>
            </a:r>
            <a:r>
              <a:rPr lang="de-DE" sz="1400" dirty="0" err="1">
                <a:ea typeface="맑은 고딕"/>
              </a:rPr>
              <a:t>mesh</a:t>
            </a:r>
            <a:r>
              <a:rPr lang="de-DE" sz="1400" dirty="0">
                <a:ea typeface="맑은 고딕"/>
              </a:rPr>
              <a:t>: 0.15um</a:t>
            </a:r>
          </a:p>
        </p:txBody>
      </p:sp>
    </p:spTree>
    <p:extLst>
      <p:ext uri="{BB962C8B-B14F-4D97-AF65-F5344CB8AC3E}">
        <p14:creationId xmlns:p14="http://schemas.microsoft.com/office/powerpoint/2010/main" val="313872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</a:rPr>
              <a:t>AISI</a:t>
            </a:r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</a:rPr>
              <a:t>439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64055" y="883516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Indenter radius 20um</a:t>
            </a:r>
            <a:endParaRPr lang="zh-CN" altLang="en-US" dirty="0">
              <a:solidFill>
                <a:srgbClr val="00549F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1A4752A-1B57-4484-A0A2-791D012C2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84505"/>
              </p:ext>
            </p:extLst>
          </p:nvPr>
        </p:nvGraphicFramePr>
        <p:xfrm>
          <a:off x="3252734" y="4916195"/>
          <a:ext cx="2975450" cy="889000"/>
        </p:xfrm>
        <a:graphic>
          <a:graphicData uri="http://schemas.openxmlformats.org/drawingml/2006/table">
            <a:tbl>
              <a:tblPr/>
              <a:tblGrid>
                <a:gridCol w="1487725">
                  <a:extLst>
                    <a:ext uri="{9D8B030D-6E8A-4147-A177-3AD203B41FA5}">
                      <a16:colId xmlns:a16="http://schemas.microsoft.com/office/drawing/2014/main" val="262155109"/>
                    </a:ext>
                  </a:extLst>
                </a:gridCol>
                <a:gridCol w="1487725">
                  <a:extLst>
                    <a:ext uri="{9D8B030D-6E8A-4147-A177-3AD203B41FA5}">
                      <a16:colId xmlns:a16="http://schemas.microsoft.com/office/drawing/2014/main" val="416131624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tau0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255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taucs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1000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5279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86488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77.3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48200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0" y="-331875"/>
            <a:ext cx="9894696" cy="691596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1973194-7388-4A92-B64B-FC5B72399788}"/>
              </a:ext>
            </a:extLst>
          </p:cNvPr>
          <p:cNvSpPr txBox="1"/>
          <p:nvPr/>
        </p:nvSpPr>
        <p:spPr>
          <a:xfrm>
            <a:off x="185795" y="49308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Critical </a:t>
            </a:r>
            <a:r>
              <a:rPr lang="de-DE" sz="1400" dirty="0" err="1"/>
              <a:t>area</a:t>
            </a:r>
            <a:r>
              <a:rPr lang="de-DE" sz="1400" dirty="0"/>
              <a:t>: 12um</a:t>
            </a:r>
            <a:endParaRPr lang="de-DE" sz="1400" dirty="0">
              <a:ea typeface="맑은 고딕"/>
            </a:endParaRPr>
          </a:p>
          <a:p>
            <a:r>
              <a:rPr lang="de-DE" sz="1400" dirty="0">
                <a:ea typeface="맑은 고딕"/>
              </a:rPr>
              <a:t>Minimum </a:t>
            </a:r>
            <a:r>
              <a:rPr lang="de-DE" sz="1400" dirty="0" err="1">
                <a:ea typeface="맑은 고딕"/>
              </a:rPr>
              <a:t>mesh</a:t>
            </a:r>
            <a:r>
              <a:rPr lang="de-DE" sz="1400" dirty="0">
                <a:ea typeface="맑은 고딕"/>
              </a:rPr>
              <a:t>: 0.6um</a:t>
            </a:r>
          </a:p>
        </p:txBody>
      </p:sp>
    </p:spTree>
    <p:extLst>
      <p:ext uri="{BB962C8B-B14F-4D97-AF65-F5344CB8AC3E}">
        <p14:creationId xmlns:p14="http://schemas.microsoft.com/office/powerpoint/2010/main" val="70083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</a:rPr>
              <a:t>AISI</a:t>
            </a:r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</a:rPr>
              <a:t>439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Indenter radius 1um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5265B4-174A-4B0D-A582-DBA5BD3727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1651742"/>
            <a:ext cx="5698815" cy="397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4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</a:rPr>
              <a:t>AISI</a:t>
            </a:r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</a:rPr>
              <a:t>439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Indenter radius 2um?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C6F19EC-908D-45E1-B42A-DE3A763FA1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89148"/>
            <a:ext cx="567283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</a:rPr>
              <a:t>AISI</a:t>
            </a:r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</a:rPr>
              <a:t>439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Indenter radius 5um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6CF20B-BE3B-4D3D-9225-8CB15FC891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16" y="1378280"/>
            <a:ext cx="567283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5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</a:rPr>
              <a:t>AISI</a:t>
            </a:r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</a:rPr>
              <a:t>439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Indenter radius 20um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24553B-3BFB-45F0-B3A9-F94616DE0D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21498"/>
            <a:ext cx="567283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5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9949C7648C5F418D3B1F5A4F04B9C9" ma:contentTypeVersion="5" ma:contentTypeDescription="Create a new document." ma:contentTypeScope="" ma:versionID="24de57e26e3446f45e49f6c743064b63">
  <xsd:schema xmlns:xsd="http://www.w3.org/2001/XMLSchema" xmlns:xs="http://www.w3.org/2001/XMLSchema" xmlns:p="http://schemas.microsoft.com/office/2006/metadata/properties" xmlns:ns2="26bc1d0c-2f48-4b6a-b0ca-c521f3cc39d5" targetNamespace="http://schemas.microsoft.com/office/2006/metadata/properties" ma:root="true" ma:fieldsID="e33977c9a8eaa9b1940a1d645c106b63" ns2:_="">
    <xsd:import namespace="26bc1d0c-2f48-4b6a-b0ca-c521f3cc39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c1d0c-2f48-4b6a-b0ca-c521f3cc39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D1412E-654C-4BA4-AD08-E358603D1637}"/>
</file>

<file path=customXml/itemProps2.xml><?xml version="1.0" encoding="utf-8"?>
<ds:datastoreItem xmlns:ds="http://schemas.openxmlformats.org/officeDocument/2006/customXml" ds:itemID="{6EE03DBE-A795-4ACA-A973-D574772C4DA3}"/>
</file>

<file path=customXml/itemProps3.xml><?xml version="1.0" encoding="utf-8"?>
<ds:datastoreItem xmlns:ds="http://schemas.openxmlformats.org/officeDocument/2006/customXml" ds:itemID="{428E8D27-C2FD-4B6C-A961-E9D0B0DACD9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全屏显示(4:3)</PresentationFormat>
  <Paragraphs>147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테마</vt:lpstr>
      <vt:lpstr>AISI439</vt:lpstr>
      <vt:lpstr>AISI439</vt:lpstr>
      <vt:lpstr>AISI439</vt:lpstr>
      <vt:lpstr>AISI439</vt:lpstr>
      <vt:lpstr>AISI439</vt:lpstr>
      <vt:lpstr>AISI439</vt:lpstr>
      <vt:lpstr>AISI439</vt:lpstr>
      <vt:lpstr>AISI439</vt:lpstr>
      <vt:lpstr>AISI439</vt:lpstr>
      <vt:lpstr>AISI439</vt:lpstr>
      <vt:lpstr>AISI439</vt:lpstr>
      <vt:lpstr>AISI439</vt:lpstr>
      <vt:lpstr>AISI439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and numerical study on the planar plastic anisotropy of a ferritic stainless steel</dc:title>
  <dc:creator>SI HWA SUNG</dc:creator>
  <cp:lastModifiedBy>Yao Yao</cp:lastModifiedBy>
  <cp:revision>408</cp:revision>
  <dcterms:created xsi:type="dcterms:W3CDTF">2015-05-26T08:52:47Z</dcterms:created>
  <dcterms:modified xsi:type="dcterms:W3CDTF">2019-12-12T07:35:56Z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0x010100B29949C7648C5F418D3B1F5A4F04B9C9</vt:lpwstr>
  </property>
</Properties>
</file>