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51" r:id="rId2"/>
    <p:sldId id="382" r:id="rId3"/>
    <p:sldId id="389" r:id="rId4"/>
    <p:sldId id="383" r:id="rId5"/>
    <p:sldId id="384" r:id="rId6"/>
    <p:sldId id="385" r:id="rId7"/>
    <p:sldId id="388" r:id="rId8"/>
    <p:sldId id="387" r:id="rId9"/>
    <p:sldId id="39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B6CE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061E8-FC67-4C26-9A7D-A1381BE44F46}" v="1" dt="2019-05-23T08:49:30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88403" autoAdjust="0"/>
  </p:normalViewPr>
  <p:slideViewPr>
    <p:cSldViewPr>
      <p:cViewPr varScale="1">
        <p:scale>
          <a:sx n="67" d="100"/>
          <a:sy n="67" d="100"/>
        </p:scale>
        <p:origin x="112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13BC3-6CDC-4B7C-827C-9F5B6C793D65}" type="datetimeFigureOut">
              <a:rPr lang="ko-KR" altLang="en-US" smtClean="0"/>
              <a:t>2019-08-01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5D4D6-731D-4C04-8669-028E0A3F02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98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93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87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83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6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896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29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56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17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51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02A3-920A-404D-8705-067D31EE61DE}" type="datetime1">
              <a:rPr lang="ko-KR" altLang="en-US" smtClean="0"/>
              <a:t>2019-08-01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62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6749-EF48-4D58-8349-D115040C46A1}" type="datetime1">
              <a:rPr lang="ko-KR" altLang="en-US" smtClean="0"/>
              <a:t>2019-08-01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2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9466-7F90-4761-973B-EB53E6E472BD}" type="datetime1">
              <a:rPr lang="ko-KR" altLang="en-US" smtClean="0"/>
              <a:t>2019-08-01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04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11FF-0262-4549-A5D6-BA1F4DD0A324}" type="datetime1">
              <a:rPr lang="ko-KR" altLang="en-US" smtClean="0"/>
              <a:t>2019-08-01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25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1D0E-8BB3-4565-8158-8E82D4ACC676}" type="datetime1">
              <a:rPr lang="ko-KR" altLang="en-US" smtClean="0"/>
              <a:t>2019-08-01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48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F1AF-B6A6-46B7-8F65-EB20C55C20E8}" type="datetime1">
              <a:rPr lang="ko-KR" altLang="en-US" smtClean="0"/>
              <a:t>2019-08-01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20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C88-C631-49D9-9DF8-7B64F0E868C5}" type="datetime1">
              <a:rPr lang="ko-KR" altLang="en-US" smtClean="0"/>
              <a:t>2019-08-01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7D5-1ACA-4208-86A7-9D4D61F4E2BE}" type="datetime1">
              <a:rPr lang="ko-KR" altLang="en-US" smtClean="0"/>
              <a:t>2019-08-01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7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8D76-9919-4F62-8C88-A6145516851B}" type="datetime1">
              <a:rPr lang="ko-KR" altLang="en-US" smtClean="0"/>
              <a:t>2019-08-01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93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5468-42BC-45EE-A8B2-EA262443845D}" type="datetime1">
              <a:rPr lang="ko-KR" altLang="en-US" smtClean="0"/>
              <a:t>2019-08-01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78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FBFF-86D7-4674-8213-A06CDAD47BFA}" type="datetime1">
              <a:rPr lang="ko-KR" altLang="en-US" smtClean="0"/>
              <a:t>2019-08-01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76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EA32-44E1-434B-AB8D-43C7793760B7}" type="datetime1">
              <a:rPr lang="ko-KR" altLang="en-US" smtClean="0"/>
              <a:t>2019-08-01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17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m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m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m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altLang="de-DE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ndenter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050DD-E775-46D4-B701-38EA37A2F0F1}"/>
              </a:ext>
            </a:extLst>
          </p:cNvPr>
          <p:cNvSpPr/>
          <p:nvPr/>
        </p:nvSpPr>
        <p:spPr>
          <a:xfrm>
            <a:off x="944622" y="1304168"/>
            <a:ext cx="236763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549F"/>
                </a:solidFill>
              </a:rPr>
              <a:t>Indenter radius: 1um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r>
              <a:rPr lang="en-US" altLang="zh-CN" dirty="0">
                <a:solidFill>
                  <a:srgbClr val="00549F"/>
                </a:solidFill>
              </a:rPr>
              <a:t>Cone Angle: 90°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endParaRPr lang="en-US" altLang="zh-CN" dirty="0">
              <a:solidFill>
                <a:srgbClr val="00549F"/>
              </a:solidFill>
            </a:endParaRPr>
          </a:p>
          <a:p>
            <a:endParaRPr lang="en-US" altLang="zh-CN" dirty="0">
              <a:solidFill>
                <a:srgbClr val="00549F"/>
              </a:solidFill>
            </a:endParaRPr>
          </a:p>
          <a:p>
            <a:endParaRPr lang="en-US" altLang="zh-CN" dirty="0">
              <a:solidFill>
                <a:srgbClr val="00549F"/>
              </a:solidFill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4BA040FD-A7F7-4EE0-830F-BCB1EE3F61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00"/>
          <a:stretch/>
        </p:blipFill>
        <p:spPr>
          <a:xfrm>
            <a:off x="3707904" y="1175255"/>
            <a:ext cx="4855634" cy="283795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0CED6A1-40CA-4463-90A5-AC96192D4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33" y="3378492"/>
            <a:ext cx="4138093" cy="2160238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ED31F640-F199-4B19-8739-FE64EE50878B}"/>
              </a:ext>
            </a:extLst>
          </p:cNvPr>
          <p:cNvSpPr txBox="1"/>
          <p:nvPr/>
        </p:nvSpPr>
        <p:spPr>
          <a:xfrm>
            <a:off x="3851920" y="38610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Indenter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BE3D0AB-6ECB-4325-8654-70DADCF51467}"/>
              </a:ext>
            </a:extLst>
          </p:cNvPr>
          <p:cNvSpPr txBox="1"/>
          <p:nvPr/>
        </p:nvSpPr>
        <p:spPr>
          <a:xfrm>
            <a:off x="4160223" y="48870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72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Loading function - Example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CE32BC-68D3-4E04-99E4-BB865B897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032" y="1594983"/>
            <a:ext cx="5013685" cy="301354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99550A8-5449-4258-BA49-C08108E315A5}"/>
              </a:ext>
            </a:extLst>
          </p:cNvPr>
          <p:cNvSpPr/>
          <p:nvPr/>
        </p:nvSpPr>
        <p:spPr>
          <a:xfrm>
            <a:off x="197071" y="1347675"/>
            <a:ext cx="3592587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549F"/>
                </a:solidFill>
              </a:rPr>
              <a:t>Total time: 407 s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r>
              <a:rPr lang="en-US" altLang="zh-CN" dirty="0">
                <a:solidFill>
                  <a:srgbClr val="00549F"/>
                </a:solidFill>
              </a:rPr>
              <a:t>Total penetration depth: 400 nm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r>
              <a:rPr lang="en-US" altLang="zh-CN" dirty="0">
                <a:solidFill>
                  <a:srgbClr val="00549F"/>
                </a:solidFill>
              </a:rPr>
              <a:t>Loading time: 400 s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r>
              <a:rPr lang="en-US" altLang="zh-CN" dirty="0">
                <a:solidFill>
                  <a:srgbClr val="00549F"/>
                </a:solidFill>
              </a:rPr>
              <a:t>Loading rate: 1nm/s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r>
              <a:rPr lang="en-US" altLang="zh-CN" dirty="0">
                <a:solidFill>
                  <a:srgbClr val="00549F"/>
                </a:solidFill>
              </a:rPr>
              <a:t>Holding time: 2 s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r>
              <a:rPr lang="en-US" altLang="zh-CN" dirty="0">
                <a:solidFill>
                  <a:srgbClr val="00549F"/>
                </a:solidFill>
              </a:rPr>
              <a:t>Unloading time: 5 s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endParaRPr lang="en-US" altLang="zh-CN" dirty="0">
              <a:solidFill>
                <a:srgbClr val="00549F"/>
              </a:solidFill>
            </a:endParaRPr>
          </a:p>
          <a:p>
            <a:endParaRPr lang="en-US" altLang="zh-CN" dirty="0">
              <a:solidFill>
                <a:srgbClr val="00549F"/>
              </a:solidFill>
            </a:endParaRPr>
          </a:p>
          <a:p>
            <a:endParaRPr lang="en-US" altLang="zh-CN" dirty="0">
              <a:solidFill>
                <a:srgbClr val="00549F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A7FB3F-7F83-49D9-A2C4-824A2D42E62D}"/>
              </a:ext>
            </a:extLst>
          </p:cNvPr>
          <p:cNvCxnSpPr>
            <a:cxnSpLocks/>
          </p:cNvCxnSpPr>
          <p:nvPr/>
        </p:nvCxnSpPr>
        <p:spPr>
          <a:xfrm>
            <a:off x="5639924" y="2766927"/>
            <a:ext cx="288032" cy="33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3CDA3FA-F21D-4DF2-BDE8-04CA05BDD337}"/>
              </a:ext>
            </a:extLst>
          </p:cNvPr>
          <p:cNvCxnSpPr>
            <a:cxnSpLocks/>
          </p:cNvCxnSpPr>
          <p:nvPr/>
        </p:nvCxnSpPr>
        <p:spPr>
          <a:xfrm>
            <a:off x="7440124" y="1766555"/>
            <a:ext cx="288032" cy="33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4B2A56-ADA5-43F0-A069-D034107119B3}"/>
              </a:ext>
            </a:extLst>
          </p:cNvPr>
          <p:cNvCxnSpPr>
            <a:cxnSpLocks/>
          </p:cNvCxnSpPr>
          <p:nvPr/>
        </p:nvCxnSpPr>
        <p:spPr>
          <a:xfrm flipH="1">
            <a:off x="7853072" y="2766927"/>
            <a:ext cx="423664" cy="23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4E316C8-044D-4495-9144-43EB2C44E9FA}"/>
              </a:ext>
            </a:extLst>
          </p:cNvPr>
          <p:cNvSpPr txBox="1"/>
          <p:nvPr/>
        </p:nvSpPr>
        <p:spPr>
          <a:xfrm>
            <a:off x="5063860" y="236216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Loading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3281C46-5646-4987-A8F4-444A1C0B17A8}"/>
              </a:ext>
            </a:extLst>
          </p:cNvPr>
          <p:cNvSpPr txBox="1"/>
          <p:nvPr/>
        </p:nvSpPr>
        <p:spPr>
          <a:xfrm>
            <a:off x="6641098" y="13617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Holding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BB2E6DF-6D02-42D5-A693-845DDEC17FC6}"/>
              </a:ext>
            </a:extLst>
          </p:cNvPr>
          <p:cNvSpPr txBox="1"/>
          <p:nvPr/>
        </p:nvSpPr>
        <p:spPr>
          <a:xfrm>
            <a:off x="7793226" y="2383001"/>
            <a:ext cx="131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Unloading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39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Position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pic>
        <p:nvPicPr>
          <p:cNvPr id="4" name="图片 3" descr="图片包含 文字&#10;&#10;描述已自动生成">
            <a:extLst>
              <a:ext uri="{FF2B5EF4-FFF2-40B4-BE49-F238E27FC236}">
                <a16:creationId xmlns:a16="http://schemas.microsoft.com/office/drawing/2014/main" id="{B584EEAB-A5F6-4C8F-AAB1-67B9CE47B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34" y="1174441"/>
            <a:ext cx="4367235" cy="43651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C791A16-BF7D-4AF0-AB18-EADFD2700796}"/>
              </a:ext>
            </a:extLst>
          </p:cNvPr>
          <p:cNvSpPr txBox="1"/>
          <p:nvPr/>
        </p:nvSpPr>
        <p:spPr>
          <a:xfrm>
            <a:off x="5508104" y="21328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Green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5CDD967-4988-4A82-947D-749CD9C93CFA}"/>
              </a:ext>
            </a:extLst>
          </p:cNvPr>
          <p:cNvSpPr txBox="1"/>
          <p:nvPr/>
        </p:nvSpPr>
        <p:spPr>
          <a:xfrm>
            <a:off x="5116810" y="492976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62558C2-74F4-4EE0-AEAF-A12DD83EBA4E}"/>
              </a:ext>
            </a:extLst>
          </p:cNvPr>
          <p:cNvSpPr txBox="1"/>
          <p:nvPr/>
        </p:nvSpPr>
        <p:spPr>
          <a:xfrm>
            <a:off x="4356451" y="328237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Blue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美食, 奶酪, 室内&#10;&#10;描述已自动生成">
            <a:extLst>
              <a:ext uri="{FF2B5EF4-FFF2-40B4-BE49-F238E27FC236}">
                <a16:creationId xmlns:a16="http://schemas.microsoft.com/office/drawing/2014/main" id="{C1FF3739-A1E0-4744-9955-7675263F3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88342"/>
            <a:ext cx="3528000" cy="3528000"/>
          </a:xfrm>
          <a:prstGeom prst="rect">
            <a:avLst/>
          </a:prstGeom>
        </p:spPr>
      </p:pic>
      <p:pic>
        <p:nvPicPr>
          <p:cNvPr id="6" name="图片 5" descr="图片包含 美食, 杯子, 户外, 树&#10;&#10;描述已自动生成">
            <a:extLst>
              <a:ext uri="{FF2B5EF4-FFF2-40B4-BE49-F238E27FC236}">
                <a16:creationId xmlns:a16="http://schemas.microsoft.com/office/drawing/2014/main" id="{23138007-E2EB-4E57-B076-4B733A2FA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5" y="1885088"/>
            <a:ext cx="3528000" cy="3528000"/>
          </a:xfrm>
          <a:prstGeom prst="rect">
            <a:avLst/>
          </a:prstGeom>
        </p:spPr>
      </p:pic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Green grain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330052" y="1160126"/>
            <a:ext cx="3488259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549F"/>
                </a:solidFill>
              </a:rPr>
              <a:t>Before test </a:t>
            </a: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29B9D0-C1CA-40D6-B22F-E008A9FFE226}"/>
              </a:ext>
            </a:extLst>
          </p:cNvPr>
          <p:cNvSpPr/>
          <p:nvPr/>
        </p:nvSpPr>
        <p:spPr>
          <a:xfrm>
            <a:off x="5389818" y="1215238"/>
            <a:ext cx="3488259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549F"/>
                </a:solidFill>
              </a:rPr>
              <a:t>After test </a:t>
            </a:r>
            <a:endParaRPr lang="en-US" altLang="zh-CN" sz="20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8C6E401-8D9F-4858-A93E-DC4C16910198}"/>
              </a:ext>
            </a:extLst>
          </p:cNvPr>
          <p:cNvCxnSpPr/>
          <p:nvPr/>
        </p:nvCxnSpPr>
        <p:spPr>
          <a:xfrm>
            <a:off x="351402" y="5246627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732BAAC-0BF8-4E66-AEB4-FB611A0C2E43}"/>
              </a:ext>
            </a:extLst>
          </p:cNvPr>
          <p:cNvSpPr txBox="1"/>
          <p:nvPr/>
        </p:nvSpPr>
        <p:spPr>
          <a:xfrm>
            <a:off x="412441" y="4877295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BBA58C3-E38D-4FFB-85DA-A43CE61E7BA6}"/>
              </a:ext>
            </a:extLst>
          </p:cNvPr>
          <p:cNvCxnSpPr/>
          <p:nvPr/>
        </p:nvCxnSpPr>
        <p:spPr>
          <a:xfrm>
            <a:off x="5159033" y="5181651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CB8E42F-B4C7-4A68-BB6F-20AC91B74043}"/>
              </a:ext>
            </a:extLst>
          </p:cNvPr>
          <p:cNvSpPr txBox="1"/>
          <p:nvPr/>
        </p:nvSpPr>
        <p:spPr>
          <a:xfrm>
            <a:off x="5220072" y="481231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3D3BA6-5E9B-4E34-B394-AE09CC92CA24}"/>
              </a:ext>
            </a:extLst>
          </p:cNvPr>
          <p:cNvSpPr txBox="1"/>
          <p:nvPr/>
        </p:nvSpPr>
        <p:spPr>
          <a:xfrm>
            <a:off x="6372200" y="2549227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B4021D3-E6F0-4C39-BFDB-DD08149524AD}"/>
              </a:ext>
            </a:extLst>
          </p:cNvPr>
          <p:cNvSpPr txBox="1"/>
          <p:nvPr/>
        </p:nvSpPr>
        <p:spPr>
          <a:xfrm>
            <a:off x="6774399" y="3296237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3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Green grain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9FECA-28A5-462C-B64F-33A80B60A774}"/>
              </a:ext>
            </a:extLst>
          </p:cNvPr>
          <p:cNvSpPr txBox="1"/>
          <p:nvPr/>
        </p:nvSpPr>
        <p:spPr>
          <a:xfrm>
            <a:off x="5868144" y="211502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CE0B9A-FD02-40AB-95AF-AAB67B0D668D}"/>
              </a:ext>
            </a:extLst>
          </p:cNvPr>
          <p:cNvSpPr txBox="1"/>
          <p:nvPr/>
        </p:nvSpPr>
        <p:spPr>
          <a:xfrm>
            <a:off x="6012160" y="2594145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B48490-97B4-44E6-A59D-1D839938DEC4}"/>
              </a:ext>
            </a:extLst>
          </p:cNvPr>
          <p:cNvSpPr txBox="1"/>
          <p:nvPr/>
        </p:nvSpPr>
        <p:spPr>
          <a:xfrm>
            <a:off x="6300192" y="2996742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66613-543C-4B39-A9E2-D9A1FA91107C}"/>
              </a:ext>
            </a:extLst>
          </p:cNvPr>
          <p:cNvSpPr txBox="1"/>
          <p:nvPr/>
        </p:nvSpPr>
        <p:spPr>
          <a:xfrm>
            <a:off x="6444208" y="336453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A827F4-9995-45D0-B042-28AE3ED8D1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60" y="1236852"/>
            <a:ext cx="618854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6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室内, 掌握&#10;&#10;描述已自动生成">
            <a:extLst>
              <a:ext uri="{FF2B5EF4-FFF2-40B4-BE49-F238E27FC236}">
                <a16:creationId xmlns:a16="http://schemas.microsoft.com/office/drawing/2014/main" id="{2BB8D3F5-6B06-40F4-A51F-4846CBFA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35" y="1973092"/>
            <a:ext cx="3528000" cy="3528000"/>
          </a:xfrm>
          <a:prstGeom prst="rect">
            <a:avLst/>
          </a:prstGeom>
        </p:spPr>
      </p:pic>
      <p:pic>
        <p:nvPicPr>
          <p:cNvPr id="6" name="图片 5" descr="图片包含 蛋糕, 美食, 人员, 白色&#10;&#10;描述已自动生成">
            <a:extLst>
              <a:ext uri="{FF2B5EF4-FFF2-40B4-BE49-F238E27FC236}">
                <a16:creationId xmlns:a16="http://schemas.microsoft.com/office/drawing/2014/main" id="{3B7C08D0-F889-452A-8E88-6C09F5751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5" y="1957980"/>
            <a:ext cx="3528000" cy="3528000"/>
          </a:xfrm>
          <a:prstGeom prst="rect">
            <a:avLst/>
          </a:prstGeom>
        </p:spPr>
      </p:pic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Blue grain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330052" y="1160126"/>
            <a:ext cx="3488259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549F"/>
                </a:solidFill>
              </a:rPr>
              <a:t>Before test </a:t>
            </a: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29B9D0-C1CA-40D6-B22F-E008A9FFE226}"/>
              </a:ext>
            </a:extLst>
          </p:cNvPr>
          <p:cNvSpPr/>
          <p:nvPr/>
        </p:nvSpPr>
        <p:spPr>
          <a:xfrm>
            <a:off x="5389818" y="1215238"/>
            <a:ext cx="3488259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549F"/>
                </a:solidFill>
              </a:rPr>
              <a:t>After test 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9FECA-28A5-462C-B64F-33A80B60A774}"/>
              </a:ext>
            </a:extLst>
          </p:cNvPr>
          <p:cNvSpPr txBox="1"/>
          <p:nvPr/>
        </p:nvSpPr>
        <p:spPr>
          <a:xfrm>
            <a:off x="7403082" y="4062643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F50B0A9-3C02-4949-8D29-0F00AA8D1ACE}"/>
              </a:ext>
            </a:extLst>
          </p:cNvPr>
          <p:cNvCxnSpPr/>
          <p:nvPr/>
        </p:nvCxnSpPr>
        <p:spPr>
          <a:xfrm>
            <a:off x="5159033" y="5286690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F6C831B-C766-4C30-8F0C-39EB7F68212E}"/>
              </a:ext>
            </a:extLst>
          </p:cNvPr>
          <p:cNvSpPr txBox="1"/>
          <p:nvPr/>
        </p:nvSpPr>
        <p:spPr>
          <a:xfrm>
            <a:off x="5220072" y="491735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5694611-0980-4A5E-8AAA-10E2B494491E}"/>
              </a:ext>
            </a:extLst>
          </p:cNvPr>
          <p:cNvCxnSpPr/>
          <p:nvPr/>
        </p:nvCxnSpPr>
        <p:spPr>
          <a:xfrm>
            <a:off x="738006" y="5241770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C074038-A3E9-4AC0-A3F1-38440F91F29C}"/>
              </a:ext>
            </a:extLst>
          </p:cNvPr>
          <p:cNvSpPr txBox="1"/>
          <p:nvPr/>
        </p:nvSpPr>
        <p:spPr>
          <a:xfrm>
            <a:off x="799045" y="487243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B221E6D-1CA6-40A6-8BDA-6542F27567C2}"/>
              </a:ext>
            </a:extLst>
          </p:cNvPr>
          <p:cNvSpPr txBox="1"/>
          <p:nvPr/>
        </p:nvSpPr>
        <p:spPr>
          <a:xfrm>
            <a:off x="6815175" y="4512290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3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Blue grain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9FECA-28A5-462C-B64F-33A80B60A774}"/>
              </a:ext>
            </a:extLst>
          </p:cNvPr>
          <p:cNvSpPr txBox="1"/>
          <p:nvPr/>
        </p:nvSpPr>
        <p:spPr>
          <a:xfrm>
            <a:off x="5868144" y="211502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CE0B9A-FD02-40AB-95AF-AAB67B0D668D}"/>
              </a:ext>
            </a:extLst>
          </p:cNvPr>
          <p:cNvSpPr txBox="1"/>
          <p:nvPr/>
        </p:nvSpPr>
        <p:spPr>
          <a:xfrm>
            <a:off x="6012160" y="2594145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B48490-97B4-44E6-A59D-1D839938DEC4}"/>
              </a:ext>
            </a:extLst>
          </p:cNvPr>
          <p:cNvSpPr txBox="1"/>
          <p:nvPr/>
        </p:nvSpPr>
        <p:spPr>
          <a:xfrm>
            <a:off x="6300192" y="2996742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66613-543C-4B39-A9E2-D9A1FA91107C}"/>
              </a:ext>
            </a:extLst>
          </p:cNvPr>
          <p:cNvSpPr txBox="1"/>
          <p:nvPr/>
        </p:nvSpPr>
        <p:spPr>
          <a:xfrm>
            <a:off x="6444208" y="336453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37CCB0-6320-4727-8770-EB717586ED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13" y="884285"/>
            <a:ext cx="6944539" cy="484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8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44CE9B4-BE12-49A6-8E35-02F8F7CB2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95" y="1754062"/>
            <a:ext cx="3528000" cy="3528000"/>
          </a:xfrm>
          <a:prstGeom prst="rect">
            <a:avLst/>
          </a:prstGeom>
        </p:spPr>
      </p:pic>
      <p:pic>
        <p:nvPicPr>
          <p:cNvPr id="10" name="图片 9" descr="图片包含 美食, 蛋糕&#10;&#10;描述已自动生成">
            <a:extLst>
              <a:ext uri="{FF2B5EF4-FFF2-40B4-BE49-F238E27FC236}">
                <a16:creationId xmlns:a16="http://schemas.microsoft.com/office/drawing/2014/main" id="{4F4E15EB-3432-4077-A9F9-90C8698C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2" y="1761542"/>
            <a:ext cx="3528000" cy="3528000"/>
          </a:xfrm>
          <a:prstGeom prst="rect">
            <a:avLst/>
          </a:prstGeom>
        </p:spPr>
      </p:pic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Red grain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330052" y="1160126"/>
            <a:ext cx="3488259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549F"/>
                </a:solidFill>
              </a:rPr>
              <a:t>Before test </a:t>
            </a: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29B9D0-C1CA-40D6-B22F-E008A9FFE226}"/>
              </a:ext>
            </a:extLst>
          </p:cNvPr>
          <p:cNvSpPr/>
          <p:nvPr/>
        </p:nvSpPr>
        <p:spPr>
          <a:xfrm>
            <a:off x="5389818" y="1215238"/>
            <a:ext cx="3488259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549F"/>
                </a:solidFill>
              </a:rPr>
              <a:t>After test 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9FECA-28A5-462C-B64F-33A80B60A774}"/>
              </a:ext>
            </a:extLst>
          </p:cNvPr>
          <p:cNvSpPr txBox="1"/>
          <p:nvPr/>
        </p:nvSpPr>
        <p:spPr>
          <a:xfrm>
            <a:off x="6660232" y="3048677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CE0B9A-FD02-40AB-95AF-AAB67B0D668D}"/>
              </a:ext>
            </a:extLst>
          </p:cNvPr>
          <p:cNvSpPr txBox="1"/>
          <p:nvPr/>
        </p:nvSpPr>
        <p:spPr>
          <a:xfrm>
            <a:off x="6985556" y="3564593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4AF7FCD-62BC-4AB1-89A0-E951C135F46D}"/>
              </a:ext>
            </a:extLst>
          </p:cNvPr>
          <p:cNvCxnSpPr/>
          <p:nvPr/>
        </p:nvCxnSpPr>
        <p:spPr>
          <a:xfrm>
            <a:off x="360274" y="508518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D6332E7-8349-4FA2-AD42-674B46BC58C3}"/>
              </a:ext>
            </a:extLst>
          </p:cNvPr>
          <p:cNvSpPr txBox="1"/>
          <p:nvPr/>
        </p:nvSpPr>
        <p:spPr>
          <a:xfrm>
            <a:off x="421313" y="471585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754E10-D6E6-4977-90DB-BBE3DD5772EE}"/>
              </a:ext>
            </a:extLst>
          </p:cNvPr>
          <p:cNvCxnSpPr/>
          <p:nvPr/>
        </p:nvCxnSpPr>
        <p:spPr>
          <a:xfrm>
            <a:off x="4967302" y="505710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D03C851-93D8-427E-A0A0-788F4AA28BCC}"/>
              </a:ext>
            </a:extLst>
          </p:cNvPr>
          <p:cNvSpPr txBox="1"/>
          <p:nvPr/>
        </p:nvSpPr>
        <p:spPr>
          <a:xfrm>
            <a:off x="5004048" y="470181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4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Red grain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</a:t>
            </a:r>
            <a:endParaRPr lang="ko-KR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9FECA-28A5-462C-B64F-33A80B60A774}"/>
              </a:ext>
            </a:extLst>
          </p:cNvPr>
          <p:cNvSpPr txBox="1"/>
          <p:nvPr/>
        </p:nvSpPr>
        <p:spPr>
          <a:xfrm>
            <a:off x="6444208" y="2549227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CE0B9A-FD02-40AB-95AF-AAB67B0D668D}"/>
              </a:ext>
            </a:extLst>
          </p:cNvPr>
          <p:cNvSpPr txBox="1"/>
          <p:nvPr/>
        </p:nvSpPr>
        <p:spPr>
          <a:xfrm>
            <a:off x="7174408" y="3156937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B48490-97B4-44E6-A59D-1D839938DEC4}"/>
              </a:ext>
            </a:extLst>
          </p:cNvPr>
          <p:cNvSpPr txBox="1"/>
          <p:nvPr/>
        </p:nvSpPr>
        <p:spPr>
          <a:xfrm>
            <a:off x="6732240" y="3723711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66613-543C-4B39-A9E2-D9A1FA91107C}"/>
              </a:ext>
            </a:extLst>
          </p:cNvPr>
          <p:cNvSpPr txBox="1"/>
          <p:nvPr/>
        </p:nvSpPr>
        <p:spPr>
          <a:xfrm>
            <a:off x="6300192" y="4329781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4AF7FCD-62BC-4AB1-89A0-E951C135F46D}"/>
              </a:ext>
            </a:extLst>
          </p:cNvPr>
          <p:cNvCxnSpPr/>
          <p:nvPr/>
        </p:nvCxnSpPr>
        <p:spPr>
          <a:xfrm>
            <a:off x="360274" y="508518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D6332E7-8349-4FA2-AD42-674B46BC58C3}"/>
              </a:ext>
            </a:extLst>
          </p:cNvPr>
          <p:cNvSpPr txBox="1"/>
          <p:nvPr/>
        </p:nvSpPr>
        <p:spPr>
          <a:xfrm>
            <a:off x="397020" y="472989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754E10-D6E6-4977-90DB-BBE3DD5772EE}"/>
              </a:ext>
            </a:extLst>
          </p:cNvPr>
          <p:cNvCxnSpPr/>
          <p:nvPr/>
        </p:nvCxnSpPr>
        <p:spPr>
          <a:xfrm>
            <a:off x="4967302" y="505710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D03C851-93D8-427E-A0A0-788F4AA28BCC}"/>
              </a:ext>
            </a:extLst>
          </p:cNvPr>
          <p:cNvSpPr txBox="1"/>
          <p:nvPr/>
        </p:nvSpPr>
        <p:spPr>
          <a:xfrm>
            <a:off x="5004048" y="470181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11FEB13-8BD2-43F5-9693-2369084F5C4C}"/>
              </a:ext>
            </a:extLst>
          </p:cNvPr>
          <p:cNvSpPr txBox="1"/>
          <p:nvPr/>
        </p:nvSpPr>
        <p:spPr>
          <a:xfrm>
            <a:off x="595092" y="50452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1E11354-EE70-423D-BEFB-1D76520B2EAD}"/>
              </a:ext>
            </a:extLst>
          </p:cNvPr>
          <p:cNvCxnSpPr/>
          <p:nvPr/>
        </p:nvCxnSpPr>
        <p:spPr>
          <a:xfrm>
            <a:off x="494622" y="544522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EB78499-98B0-4CA2-B2FD-BA18EDDF87FC}"/>
              </a:ext>
            </a:extLst>
          </p:cNvPr>
          <p:cNvSpPr txBox="1"/>
          <p:nvPr/>
        </p:nvSpPr>
        <p:spPr>
          <a:xfrm>
            <a:off x="4967302" y="510694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693AA1A-D4B8-459E-9EA7-7C1C91D39E02}"/>
              </a:ext>
            </a:extLst>
          </p:cNvPr>
          <p:cNvCxnSpPr/>
          <p:nvPr/>
        </p:nvCxnSpPr>
        <p:spPr>
          <a:xfrm>
            <a:off x="4866832" y="550694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B9384DA-4B95-45DF-AC0A-2B4E8CC79A27}"/>
              </a:ext>
            </a:extLst>
          </p:cNvPr>
          <p:cNvSpPr txBox="1"/>
          <p:nvPr/>
        </p:nvSpPr>
        <p:spPr>
          <a:xfrm>
            <a:off x="5691754" y="3889350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5245712-A56E-4719-A663-AB230254E88C}"/>
              </a:ext>
            </a:extLst>
          </p:cNvPr>
          <p:cNvSpPr txBox="1"/>
          <p:nvPr/>
        </p:nvSpPr>
        <p:spPr>
          <a:xfrm>
            <a:off x="6561060" y="3537037"/>
            <a:ext cx="549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906EE7-FA2C-425C-B258-D66D6F9DDE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37" y="1056813"/>
            <a:ext cx="6178782" cy="431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9949C7648C5F418D3B1F5A4F04B9C9" ma:contentTypeVersion="5" ma:contentTypeDescription="Create a new document." ma:contentTypeScope="" ma:versionID="24de57e26e3446f45e49f6c743064b63">
  <xsd:schema xmlns:xsd="http://www.w3.org/2001/XMLSchema" xmlns:xs="http://www.w3.org/2001/XMLSchema" xmlns:p="http://schemas.microsoft.com/office/2006/metadata/properties" xmlns:ns2="26bc1d0c-2f48-4b6a-b0ca-c521f3cc39d5" targetNamespace="http://schemas.microsoft.com/office/2006/metadata/properties" ma:root="true" ma:fieldsID="e33977c9a8eaa9b1940a1d645c106b63" ns2:_="">
    <xsd:import namespace="26bc1d0c-2f48-4b6a-b0ca-c521f3cc39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c1d0c-2f48-4b6a-b0ca-c521f3cc39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C81FA4-94F4-4B63-B884-33C39D96ACDF}"/>
</file>

<file path=customXml/itemProps2.xml><?xml version="1.0" encoding="utf-8"?>
<ds:datastoreItem xmlns:ds="http://schemas.openxmlformats.org/officeDocument/2006/customXml" ds:itemID="{A4395F5D-9A87-4807-8778-BF228EC247F2}"/>
</file>

<file path=customXml/itemProps3.xml><?xml version="1.0" encoding="utf-8"?>
<ds:datastoreItem xmlns:ds="http://schemas.openxmlformats.org/officeDocument/2006/customXml" ds:itemID="{F2BC9961-7693-4921-A3C1-E23739BB70A1}"/>
</file>

<file path=docProps/app.xml><?xml version="1.0" encoding="utf-8"?>
<Properties xmlns="http://schemas.openxmlformats.org/officeDocument/2006/extended-properties" xmlns:vt="http://schemas.openxmlformats.org/officeDocument/2006/docPropsVTypes">
  <TotalTime>6110</TotalTime>
  <Words>128</Words>
  <Application>Microsoft Office PowerPoint</Application>
  <PresentationFormat>全屏显示(4:3)</PresentationFormat>
  <Paragraphs>89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Indenter</vt:lpstr>
      <vt:lpstr>Loading function - Example</vt:lpstr>
      <vt:lpstr>Position</vt:lpstr>
      <vt:lpstr>Green grain</vt:lpstr>
      <vt:lpstr>Green grain</vt:lpstr>
      <vt:lpstr>Blue grain</vt:lpstr>
      <vt:lpstr>Blue grain</vt:lpstr>
      <vt:lpstr>Red grain</vt:lpstr>
      <vt:lpstr>Red grain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and numerical study on the planar plastic anisotropy of a ferritic stainless steel</dc:title>
  <dc:creator>SI HWA SUNG</dc:creator>
  <cp:lastModifiedBy>y 姚</cp:lastModifiedBy>
  <cp:revision>353</cp:revision>
  <dcterms:created xsi:type="dcterms:W3CDTF">2015-05-26T08:52:47Z</dcterms:created>
  <dcterms:modified xsi:type="dcterms:W3CDTF">2019-08-01T08:19:45Z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0x010100B29949C7648C5F418D3B1F5A4F04B9C9</vt:lpwstr>
  </property>
</Properties>
</file>