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1" r:id="rId2"/>
    <p:sldId id="369" r:id="rId3"/>
    <p:sldId id="342" r:id="rId4"/>
    <p:sldId id="357" r:id="rId5"/>
    <p:sldId id="358" r:id="rId6"/>
    <p:sldId id="370" r:id="rId7"/>
    <p:sldId id="360" r:id="rId8"/>
    <p:sldId id="361" r:id="rId9"/>
    <p:sldId id="362" r:id="rId10"/>
    <p:sldId id="363" r:id="rId11"/>
    <p:sldId id="371" r:id="rId12"/>
    <p:sldId id="364" r:id="rId13"/>
    <p:sldId id="365" r:id="rId14"/>
    <p:sldId id="366" r:id="rId15"/>
    <p:sldId id="367" r:id="rId16"/>
    <p:sldId id="36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B6CE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88403" autoAdjust="0"/>
  </p:normalViewPr>
  <p:slideViewPr>
    <p:cSldViewPr>
      <p:cViewPr varScale="1">
        <p:scale>
          <a:sx n="67" d="100"/>
          <a:sy n="67" d="100"/>
        </p:scale>
        <p:origin x="11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13BC3-6CDC-4B7C-827C-9F5B6C793D65}" type="datetimeFigureOut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5D4D6-731D-4C04-8669-028E0A3F02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98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93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788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75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5D4D6-731D-4C04-8669-028E0A3F027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447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717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009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771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83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92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09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32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330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62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21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60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8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02A3-920A-404D-8705-067D31EE61DE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6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6749-EF48-4D58-8349-D115040C46A1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9466-7F90-4761-973B-EB53E6E472BD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0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11FF-0262-4549-A5D6-BA1F4DD0A324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5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1D0E-8BB3-4565-8158-8E82D4ACC676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4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F1AF-B6A6-46B7-8F65-EB20C55C20E8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0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C88-C631-49D9-9DF8-7B64F0E868C5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7D5-1ACA-4208-86A7-9D4D61F4E2BE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7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8D76-9919-4F62-8C88-A6145516851B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93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5468-42BC-45EE-A8B2-EA262443845D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FBFF-86D7-4674-8213-A06CDAD47BFA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7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EA32-44E1-434B-AB8D-43C7793760B7}" type="datetime1">
              <a:rPr lang="ko-KR" altLang="en-US" smtClean="0"/>
              <a:t>2019-02-10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17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1-Purple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Position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8362A7-829C-41A5-B233-CA15D6B017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38" r="212" b="28898"/>
          <a:stretch/>
        </p:blipFill>
        <p:spPr>
          <a:xfrm>
            <a:off x="4932040" y="2024850"/>
            <a:ext cx="2740294" cy="26642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7888B9-278D-4705-A4B2-DAAB74E79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07" y="1478752"/>
            <a:ext cx="4126345" cy="4098236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27E429FE-8259-46EB-BFA4-AAE3B424808B}"/>
              </a:ext>
            </a:extLst>
          </p:cNvPr>
          <p:cNvSpPr/>
          <p:nvPr/>
        </p:nvSpPr>
        <p:spPr>
          <a:xfrm>
            <a:off x="2555776" y="2636912"/>
            <a:ext cx="69695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72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2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BCF05A-3C00-4BA4-865D-0B3D7A14B616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0.1nm/s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AC4D346-BE5A-451F-8E78-4F579C611B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7203" r="11407" b="13064"/>
          <a:stretch/>
        </p:blipFill>
        <p:spPr>
          <a:xfrm>
            <a:off x="757615" y="1922697"/>
            <a:ext cx="2880011" cy="288000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8384B07A-573B-4D9D-B441-DF333EFB296B}"/>
              </a:ext>
            </a:extLst>
          </p:cNvPr>
          <p:cNvSpPr/>
          <p:nvPr/>
        </p:nvSpPr>
        <p:spPr>
          <a:xfrm>
            <a:off x="1148580" y="2924952"/>
            <a:ext cx="273549" cy="288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08C160E-7DB7-4EB6-9C8B-ABD2622B178A}"/>
              </a:ext>
            </a:extLst>
          </p:cNvPr>
          <p:cNvSpPr/>
          <p:nvPr/>
        </p:nvSpPr>
        <p:spPr>
          <a:xfrm>
            <a:off x="1492702" y="2835721"/>
            <a:ext cx="273549" cy="288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0D64E-6932-4128-8B35-BF5EA6FCC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62" y="1899000"/>
            <a:ext cx="4219091" cy="306000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C4A2C148-5925-4D76-BFE6-8F236A7FF8B4}"/>
              </a:ext>
            </a:extLst>
          </p:cNvPr>
          <p:cNvSpPr/>
          <p:nvPr/>
        </p:nvSpPr>
        <p:spPr>
          <a:xfrm>
            <a:off x="1913618" y="2752164"/>
            <a:ext cx="273549" cy="2880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63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3-Blue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Position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7888B9-278D-4705-A4B2-DAAB74E7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07" y="1478752"/>
            <a:ext cx="4126345" cy="4098236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27E429FE-8259-46EB-BFA4-AAE3B424808B}"/>
              </a:ext>
            </a:extLst>
          </p:cNvPr>
          <p:cNvSpPr/>
          <p:nvPr/>
        </p:nvSpPr>
        <p:spPr>
          <a:xfrm>
            <a:off x="2411760" y="2133887"/>
            <a:ext cx="69695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2DB014-6BB8-4F79-98CB-2845D7EBBD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87" t="18053" r="26196" b="24979"/>
          <a:stretch/>
        </p:blipFill>
        <p:spPr>
          <a:xfrm>
            <a:off x="5024944" y="2060848"/>
            <a:ext cx="3026321" cy="28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8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3-Blue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49F"/>
                </a:solidFill>
                <a:effectLst/>
                <a:uLnTx/>
                <a:uFillTx/>
                <a:latin typeface="맑은 고딕"/>
                <a:ea typeface="宋体" panose="02010600030101010101" pitchFamily="2" charset="-122"/>
                <a:cs typeface="+mn-cs"/>
              </a:rPr>
              <a:t>Position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49F"/>
              </a:solidFill>
              <a:effectLst/>
              <a:uLnTx/>
              <a:uFillTx/>
              <a:latin typeface="맑은 고딕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A3E453-227C-4EC2-A283-CE1292DE41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487" t="18053" r="26196" b="24979"/>
          <a:stretch/>
        </p:blipFill>
        <p:spPr>
          <a:xfrm>
            <a:off x="775445" y="2237763"/>
            <a:ext cx="2269491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A245B8-E50F-4990-8271-4A5A1259AB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t="14682"/>
          <a:stretch/>
        </p:blipFill>
        <p:spPr>
          <a:xfrm>
            <a:off x="6372199" y="2263904"/>
            <a:ext cx="2193830" cy="21648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A38F97-9DB2-4677-809B-2C0FF7C90C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7" r="3072" b="19076"/>
          <a:stretch/>
        </p:blipFill>
        <p:spPr>
          <a:xfrm>
            <a:off x="3441720" y="2263904"/>
            <a:ext cx="226055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7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3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BCF05A-3C00-4BA4-865D-0B3D7A14B616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100nm/s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3C8CFF-239C-4254-B28A-A6832524ED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t="14682"/>
          <a:stretch/>
        </p:blipFill>
        <p:spPr>
          <a:xfrm>
            <a:off x="467544" y="1978226"/>
            <a:ext cx="2918593" cy="288000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43CF2C77-1230-4747-AC56-8A5D5BFE16A0}"/>
              </a:ext>
            </a:extLst>
          </p:cNvPr>
          <p:cNvSpPr/>
          <p:nvPr/>
        </p:nvSpPr>
        <p:spPr>
          <a:xfrm>
            <a:off x="1431013" y="4365104"/>
            <a:ext cx="273549" cy="288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AA7C369-FE56-4135-9FC7-8DCE1A186C63}"/>
              </a:ext>
            </a:extLst>
          </p:cNvPr>
          <p:cNvSpPr/>
          <p:nvPr/>
        </p:nvSpPr>
        <p:spPr>
          <a:xfrm>
            <a:off x="2051720" y="4640555"/>
            <a:ext cx="273549" cy="288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5B731DC-4FB0-452A-B551-E26AB98BADBF}"/>
              </a:ext>
            </a:extLst>
          </p:cNvPr>
          <p:cNvSpPr/>
          <p:nvPr/>
        </p:nvSpPr>
        <p:spPr>
          <a:xfrm>
            <a:off x="1604591" y="4616297"/>
            <a:ext cx="273549" cy="2880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416CC4-1CC4-4771-815F-19BEE4025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874" y="1978226"/>
            <a:ext cx="4136821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3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3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BCF05A-3C00-4BA4-865D-0B3D7A14B616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1nm/s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3C8CFF-239C-4254-B28A-A6832524ED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t="14682"/>
          <a:stretch/>
        </p:blipFill>
        <p:spPr>
          <a:xfrm>
            <a:off x="467544" y="1978226"/>
            <a:ext cx="2918593" cy="288000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43CF2C77-1230-4747-AC56-8A5D5BFE16A0}"/>
              </a:ext>
            </a:extLst>
          </p:cNvPr>
          <p:cNvSpPr/>
          <p:nvPr/>
        </p:nvSpPr>
        <p:spPr>
          <a:xfrm>
            <a:off x="1633522" y="4149080"/>
            <a:ext cx="273549" cy="288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AA7C369-FE56-4135-9FC7-8DCE1A186C63}"/>
              </a:ext>
            </a:extLst>
          </p:cNvPr>
          <p:cNvSpPr/>
          <p:nvPr/>
        </p:nvSpPr>
        <p:spPr>
          <a:xfrm>
            <a:off x="2035516" y="4005066"/>
            <a:ext cx="273549" cy="288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F4F51C-6011-4EFA-B0F2-86238BE03335}"/>
              </a:ext>
            </a:extLst>
          </p:cNvPr>
          <p:cNvSpPr/>
          <p:nvPr/>
        </p:nvSpPr>
        <p:spPr>
          <a:xfrm>
            <a:off x="2072741" y="4370575"/>
            <a:ext cx="273549" cy="2880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73BDB1-17EB-4A25-AC7C-8436E3D06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2064320"/>
            <a:ext cx="4153159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9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3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BCF05A-3C00-4BA4-865D-0B3D7A14B616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0.1nm/s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23C8CFF-239C-4254-B28A-A6832524ED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9" t="14682"/>
          <a:stretch/>
        </p:blipFill>
        <p:spPr>
          <a:xfrm>
            <a:off x="467544" y="1978226"/>
            <a:ext cx="2918593" cy="288000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43CF2C77-1230-4747-AC56-8A5D5BFE16A0}"/>
              </a:ext>
            </a:extLst>
          </p:cNvPr>
          <p:cNvSpPr/>
          <p:nvPr/>
        </p:nvSpPr>
        <p:spPr>
          <a:xfrm>
            <a:off x="1704562" y="3532155"/>
            <a:ext cx="273549" cy="288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AA7C369-FE56-4135-9FC7-8DCE1A186C63}"/>
              </a:ext>
            </a:extLst>
          </p:cNvPr>
          <p:cNvSpPr/>
          <p:nvPr/>
        </p:nvSpPr>
        <p:spPr>
          <a:xfrm>
            <a:off x="2408574" y="3385834"/>
            <a:ext cx="273549" cy="288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46A00CB-435B-4141-95EA-B1D1CAAF5E23}"/>
              </a:ext>
            </a:extLst>
          </p:cNvPr>
          <p:cNvSpPr/>
          <p:nvPr/>
        </p:nvSpPr>
        <p:spPr>
          <a:xfrm>
            <a:off x="2545348" y="3763689"/>
            <a:ext cx="273549" cy="2880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E5F74B-A5CC-4928-B979-E5AB79C52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126" y="2032724"/>
            <a:ext cx="424533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6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Hardness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ABE266-948F-45F1-B05C-9A770315C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64921"/>
              </p:ext>
            </p:extLst>
          </p:nvPr>
        </p:nvGraphicFramePr>
        <p:xfrm>
          <a:off x="4637328" y="2077613"/>
          <a:ext cx="3751096" cy="2251710"/>
        </p:xfrm>
        <a:graphic>
          <a:graphicData uri="http://schemas.openxmlformats.org/drawingml/2006/table">
            <a:tbl>
              <a:tblPr/>
              <a:tblGrid>
                <a:gridCol w="937774">
                  <a:extLst>
                    <a:ext uri="{9D8B030D-6E8A-4147-A177-3AD203B41FA5}">
                      <a16:colId xmlns:a16="http://schemas.microsoft.com/office/drawing/2014/main" val="2872721542"/>
                    </a:ext>
                  </a:extLst>
                </a:gridCol>
                <a:gridCol w="937774">
                  <a:extLst>
                    <a:ext uri="{9D8B030D-6E8A-4147-A177-3AD203B41FA5}">
                      <a16:colId xmlns:a16="http://schemas.microsoft.com/office/drawing/2014/main" val="914429078"/>
                    </a:ext>
                  </a:extLst>
                </a:gridCol>
                <a:gridCol w="937774">
                  <a:extLst>
                    <a:ext uri="{9D8B030D-6E8A-4147-A177-3AD203B41FA5}">
                      <a16:colId xmlns:a16="http://schemas.microsoft.com/office/drawing/2014/main" val="1923799972"/>
                    </a:ext>
                  </a:extLst>
                </a:gridCol>
                <a:gridCol w="937774">
                  <a:extLst>
                    <a:ext uri="{9D8B030D-6E8A-4147-A177-3AD203B41FA5}">
                      <a16:colId xmlns:a16="http://schemas.microsoft.com/office/drawing/2014/main" val="2135745550"/>
                    </a:ext>
                  </a:extLst>
                </a:gridCol>
              </a:tblGrid>
              <a:tr h="20866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Blue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0.1nm/s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3.217875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874621"/>
                  </a:ext>
                </a:extLst>
              </a:tr>
              <a:tr h="208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2.585584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858499"/>
                  </a:ext>
                </a:extLst>
              </a:tr>
              <a:tr h="208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3.917117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52476"/>
                  </a:ext>
                </a:extLst>
              </a:tr>
              <a:tr h="208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1nm/s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2.429456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154394"/>
                  </a:ext>
                </a:extLst>
              </a:tr>
              <a:tr h="208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2.207996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667972"/>
                  </a:ext>
                </a:extLst>
              </a:tr>
              <a:tr h="208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2.132918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882352"/>
                  </a:ext>
                </a:extLst>
              </a:tr>
              <a:tr h="208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100nm/s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2.336491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395593"/>
                  </a:ext>
                </a:extLst>
              </a:tr>
              <a:tr h="208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2.249818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839242"/>
                  </a:ext>
                </a:extLst>
              </a:tr>
              <a:tr h="2086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2.294191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9505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6ABD06-0B87-4E93-BBC7-4B1CA7DB7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75488"/>
              </p:ext>
            </p:extLst>
          </p:nvPr>
        </p:nvGraphicFramePr>
        <p:xfrm>
          <a:off x="455302" y="3366731"/>
          <a:ext cx="3802764" cy="2251710"/>
        </p:xfrm>
        <a:graphic>
          <a:graphicData uri="http://schemas.openxmlformats.org/drawingml/2006/table">
            <a:tbl>
              <a:tblPr/>
              <a:tblGrid>
                <a:gridCol w="950691">
                  <a:extLst>
                    <a:ext uri="{9D8B030D-6E8A-4147-A177-3AD203B41FA5}">
                      <a16:colId xmlns:a16="http://schemas.microsoft.com/office/drawing/2014/main" val="496304299"/>
                    </a:ext>
                  </a:extLst>
                </a:gridCol>
                <a:gridCol w="950691">
                  <a:extLst>
                    <a:ext uri="{9D8B030D-6E8A-4147-A177-3AD203B41FA5}">
                      <a16:colId xmlns:a16="http://schemas.microsoft.com/office/drawing/2014/main" val="4126955906"/>
                    </a:ext>
                  </a:extLst>
                </a:gridCol>
                <a:gridCol w="950691">
                  <a:extLst>
                    <a:ext uri="{9D8B030D-6E8A-4147-A177-3AD203B41FA5}">
                      <a16:colId xmlns:a16="http://schemas.microsoft.com/office/drawing/2014/main" val="3275572521"/>
                    </a:ext>
                  </a:extLst>
                </a:gridCol>
                <a:gridCol w="950691">
                  <a:extLst>
                    <a:ext uri="{9D8B030D-6E8A-4147-A177-3AD203B41FA5}">
                      <a16:colId xmlns:a16="http://schemas.microsoft.com/office/drawing/2014/main" val="3632642095"/>
                    </a:ext>
                  </a:extLst>
                </a:gridCol>
              </a:tblGrid>
              <a:tr h="2006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0.1nm/s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0.992926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34155"/>
                  </a:ext>
                </a:extLst>
              </a:tr>
              <a:tr h="200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1.777265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02136"/>
                  </a:ext>
                </a:extLst>
              </a:tr>
              <a:tr h="200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2.767319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590230"/>
                  </a:ext>
                </a:extLst>
              </a:tr>
              <a:tr h="200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1nm/s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2.228039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220072"/>
                  </a:ext>
                </a:extLst>
              </a:tr>
              <a:tr h="200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2.249329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677943"/>
                  </a:ext>
                </a:extLst>
              </a:tr>
              <a:tr h="200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2.440934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1610"/>
                  </a:ext>
                </a:extLst>
              </a:tr>
              <a:tr h="200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100nm/s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2.385522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624111"/>
                  </a:ext>
                </a:extLst>
              </a:tr>
              <a:tr h="200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1.808311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0704"/>
                  </a:ext>
                </a:extLst>
              </a:tr>
              <a:tr h="2006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2.385265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7866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DE1B7A-7275-4D6E-90A2-328D5C56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85861"/>
              </p:ext>
            </p:extLst>
          </p:nvPr>
        </p:nvGraphicFramePr>
        <p:xfrm>
          <a:off x="406774" y="904832"/>
          <a:ext cx="3879520" cy="2345562"/>
        </p:xfrm>
        <a:graphic>
          <a:graphicData uri="http://schemas.openxmlformats.org/drawingml/2006/table">
            <a:tbl>
              <a:tblPr/>
              <a:tblGrid>
                <a:gridCol w="969880">
                  <a:extLst>
                    <a:ext uri="{9D8B030D-6E8A-4147-A177-3AD203B41FA5}">
                      <a16:colId xmlns:a16="http://schemas.microsoft.com/office/drawing/2014/main" val="1552334435"/>
                    </a:ext>
                  </a:extLst>
                </a:gridCol>
                <a:gridCol w="969880">
                  <a:extLst>
                    <a:ext uri="{9D8B030D-6E8A-4147-A177-3AD203B41FA5}">
                      <a16:colId xmlns:a16="http://schemas.microsoft.com/office/drawing/2014/main" val="578132021"/>
                    </a:ext>
                  </a:extLst>
                </a:gridCol>
                <a:gridCol w="969880">
                  <a:extLst>
                    <a:ext uri="{9D8B030D-6E8A-4147-A177-3AD203B41FA5}">
                      <a16:colId xmlns:a16="http://schemas.microsoft.com/office/drawing/2014/main" val="1759281441"/>
                    </a:ext>
                  </a:extLst>
                </a:gridCol>
                <a:gridCol w="969880">
                  <a:extLst>
                    <a:ext uri="{9D8B030D-6E8A-4147-A177-3AD203B41FA5}">
                      <a16:colId xmlns:a16="http://schemas.microsoft.com/office/drawing/2014/main" val="1169357822"/>
                    </a:ext>
                  </a:extLst>
                </a:gridCol>
              </a:tblGrid>
              <a:tr h="26061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Purple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0.1nm/s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0.574801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281045"/>
                  </a:ext>
                </a:extLst>
              </a:tr>
              <a:tr h="260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2.184133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292469"/>
                  </a:ext>
                </a:extLst>
              </a:tr>
              <a:tr h="260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2.629326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923748"/>
                  </a:ext>
                </a:extLst>
              </a:tr>
              <a:tr h="260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1nm/s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2.035075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783130"/>
                  </a:ext>
                </a:extLst>
              </a:tr>
              <a:tr h="260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2.155851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55638"/>
                  </a:ext>
                </a:extLst>
              </a:tr>
              <a:tr h="260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1.949478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36458"/>
                  </a:ext>
                </a:extLst>
              </a:tr>
              <a:tr h="260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100nm/s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2.033938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78437"/>
                  </a:ext>
                </a:extLst>
              </a:tr>
              <a:tr h="260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2.290425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959405"/>
                  </a:ext>
                </a:extLst>
              </a:tr>
              <a:tr h="260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3.855516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83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6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1-Purple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Position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8362A7-829C-41A5-B233-CA15D6B017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38" r="212" b="28898"/>
          <a:stretch/>
        </p:blipFill>
        <p:spPr>
          <a:xfrm>
            <a:off x="467544" y="2004676"/>
            <a:ext cx="2221624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52B9C5-CA80-40D3-BACF-3714CB7936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5" r="4828" b="17526"/>
          <a:stretch/>
        </p:blipFill>
        <p:spPr>
          <a:xfrm>
            <a:off x="3245640" y="2016222"/>
            <a:ext cx="2221624" cy="216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6F849B-7AF3-4174-9A9D-4D297F47F4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8" r="7361"/>
          <a:stretch/>
        </p:blipFill>
        <p:spPr>
          <a:xfrm>
            <a:off x="6189115" y="2045169"/>
            <a:ext cx="219930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1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FDE126-2E08-452A-88AA-C5975DC710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8" r="7361"/>
          <a:stretch/>
        </p:blipFill>
        <p:spPr>
          <a:xfrm>
            <a:off x="624368" y="1923024"/>
            <a:ext cx="2939520" cy="288698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0BCF05A-3C00-4BA4-865D-0B3D7A14B616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100nm/s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2F36E6A-0047-46C6-BF92-9D04BB31F9FF}"/>
              </a:ext>
            </a:extLst>
          </p:cNvPr>
          <p:cNvSpPr/>
          <p:nvPr/>
        </p:nvSpPr>
        <p:spPr>
          <a:xfrm>
            <a:off x="618801" y="3762581"/>
            <a:ext cx="273549" cy="288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A50B9FD-CC5B-46AF-9764-FB426DCDAE8B}"/>
              </a:ext>
            </a:extLst>
          </p:cNvPr>
          <p:cNvSpPr/>
          <p:nvPr/>
        </p:nvSpPr>
        <p:spPr>
          <a:xfrm>
            <a:off x="1092797" y="3781124"/>
            <a:ext cx="273549" cy="288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8BA3913-56B2-4C3D-A5CA-6526B7A02629}"/>
              </a:ext>
            </a:extLst>
          </p:cNvPr>
          <p:cNvSpPr/>
          <p:nvPr/>
        </p:nvSpPr>
        <p:spPr>
          <a:xfrm>
            <a:off x="1461920" y="3781124"/>
            <a:ext cx="273549" cy="2880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BB2E89-C142-4289-8AC8-DF5B867AB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452" y="1917716"/>
            <a:ext cx="412561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1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FDE126-2E08-452A-88AA-C5975DC710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8" r="7361"/>
          <a:stretch/>
        </p:blipFill>
        <p:spPr>
          <a:xfrm>
            <a:off x="624368" y="1923024"/>
            <a:ext cx="2939520" cy="288698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0BCF05A-3C00-4BA4-865D-0B3D7A14B616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1nm/s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57A8BE-A3BE-444A-AAD7-FFB4E14E0026}"/>
              </a:ext>
            </a:extLst>
          </p:cNvPr>
          <p:cNvSpPr/>
          <p:nvPr/>
        </p:nvSpPr>
        <p:spPr>
          <a:xfrm>
            <a:off x="944622" y="3274696"/>
            <a:ext cx="273549" cy="288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B02EBA-BAA9-4377-A3FF-3FC796DC62F2}"/>
              </a:ext>
            </a:extLst>
          </p:cNvPr>
          <p:cNvSpPr/>
          <p:nvPr/>
        </p:nvSpPr>
        <p:spPr>
          <a:xfrm>
            <a:off x="1264876" y="3277296"/>
            <a:ext cx="273549" cy="288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05E4598-D918-49F4-932F-3CC6DCC9E423}"/>
              </a:ext>
            </a:extLst>
          </p:cNvPr>
          <p:cNvSpPr/>
          <p:nvPr/>
        </p:nvSpPr>
        <p:spPr>
          <a:xfrm>
            <a:off x="1585130" y="3241254"/>
            <a:ext cx="273549" cy="2880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B99B2E-5C55-4806-A011-DF5D7B51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708" y="1951863"/>
            <a:ext cx="4143924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9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1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9FDE126-2E08-452A-88AA-C5975DC710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8" r="7361"/>
          <a:stretch/>
        </p:blipFill>
        <p:spPr>
          <a:xfrm>
            <a:off x="624368" y="1923024"/>
            <a:ext cx="2939520" cy="288698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A0BCF05A-3C00-4BA4-865D-0B3D7A14B616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0.1nm/s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57A8BE-A3BE-444A-AAD7-FFB4E14E0026}"/>
              </a:ext>
            </a:extLst>
          </p:cNvPr>
          <p:cNvSpPr/>
          <p:nvPr/>
        </p:nvSpPr>
        <p:spPr>
          <a:xfrm>
            <a:off x="669517" y="2879047"/>
            <a:ext cx="273549" cy="288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FB02EBA-BAA9-4377-A3FF-3FC796DC62F2}"/>
              </a:ext>
            </a:extLst>
          </p:cNvPr>
          <p:cNvSpPr/>
          <p:nvPr/>
        </p:nvSpPr>
        <p:spPr>
          <a:xfrm>
            <a:off x="1160650" y="2691679"/>
            <a:ext cx="273549" cy="288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02B91A6-9780-43A2-9AED-5DCA8DC27435}"/>
              </a:ext>
            </a:extLst>
          </p:cNvPr>
          <p:cNvSpPr/>
          <p:nvPr/>
        </p:nvSpPr>
        <p:spPr>
          <a:xfrm>
            <a:off x="1523351" y="2653036"/>
            <a:ext cx="273549" cy="2880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0D3EB9-ED47-493C-9FB8-56115EDC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618" y="1788109"/>
            <a:ext cx="4126865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1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2-Green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Position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7888B9-278D-4705-A4B2-DAAB74E7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07" y="1478752"/>
            <a:ext cx="4126345" cy="4098236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27E429FE-8259-46EB-BFA4-AAE3B424808B}"/>
              </a:ext>
            </a:extLst>
          </p:cNvPr>
          <p:cNvSpPr/>
          <p:nvPr/>
        </p:nvSpPr>
        <p:spPr>
          <a:xfrm>
            <a:off x="2627784" y="2419690"/>
            <a:ext cx="696958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EC2D15-EE55-4F60-AA04-B31A4A9048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460" t="16501" r="23278" b="31637"/>
          <a:stretch/>
        </p:blipFill>
        <p:spPr>
          <a:xfrm>
            <a:off x="4820292" y="1956217"/>
            <a:ext cx="3033061" cy="30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9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2-Green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E44EB5-9DE5-4D80-ACD7-4AD961495A94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Position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2A8716-52A5-4412-A8CA-A21F64A4AB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460" t="16501" r="23278" b="31637"/>
          <a:stretch/>
        </p:blipFill>
        <p:spPr>
          <a:xfrm>
            <a:off x="624562" y="2137800"/>
            <a:ext cx="2159999" cy="216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B038A1-8556-4BF9-B511-5E344EAF01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7203" r="11407" b="13064"/>
          <a:stretch/>
        </p:blipFill>
        <p:spPr>
          <a:xfrm>
            <a:off x="6516216" y="2137800"/>
            <a:ext cx="2160008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1565D-AC5D-4F81-8B9F-E3F08BA69A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r="7064" b="24239"/>
          <a:stretch/>
        </p:blipFill>
        <p:spPr>
          <a:xfrm>
            <a:off x="3636019" y="2128221"/>
            <a:ext cx="2189061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2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BCF05A-3C00-4BA4-865D-0B3D7A14B616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100nm/s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AC4D346-BE5A-451F-8E78-4F579C611B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7203" r="11407" b="13064"/>
          <a:stretch/>
        </p:blipFill>
        <p:spPr>
          <a:xfrm>
            <a:off x="757615" y="1922697"/>
            <a:ext cx="2880011" cy="288000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8384B07A-573B-4D9D-B441-DF333EFB296B}"/>
              </a:ext>
            </a:extLst>
          </p:cNvPr>
          <p:cNvSpPr/>
          <p:nvPr/>
        </p:nvSpPr>
        <p:spPr>
          <a:xfrm>
            <a:off x="1567787" y="3475433"/>
            <a:ext cx="273549" cy="288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08C160E-7DB7-4EB6-9C8B-ABD2622B178A}"/>
              </a:ext>
            </a:extLst>
          </p:cNvPr>
          <p:cNvSpPr/>
          <p:nvPr/>
        </p:nvSpPr>
        <p:spPr>
          <a:xfrm>
            <a:off x="1946891" y="3531490"/>
            <a:ext cx="273549" cy="288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B46A4F8-ED05-4DC7-A38D-266AA4E67A8E}"/>
              </a:ext>
            </a:extLst>
          </p:cNvPr>
          <p:cNvSpPr/>
          <p:nvPr/>
        </p:nvSpPr>
        <p:spPr>
          <a:xfrm>
            <a:off x="1810116" y="3807277"/>
            <a:ext cx="273549" cy="2880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58B2B2-A74A-423A-9EF6-0DF13B7B1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874" y="1899000"/>
            <a:ext cx="4220976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8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18" name="Titel 4">
            <a:extLst>
              <a:ext uri="{FF2B5EF4-FFF2-40B4-BE49-F238E27FC236}">
                <a16:creationId xmlns:a16="http://schemas.microsoft.com/office/drawing/2014/main" id="{BD2C10B7-DE4E-4C42-944E-43FB903754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24480" y="404664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GB" altLang="de-DE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G</a:t>
            </a:r>
            <a:r>
              <a:rPr lang="en-US" altLang="zh-CN" sz="2000" b="1" dirty="0">
                <a:solidFill>
                  <a:srgbClr val="00549F"/>
                </a:solidFill>
                <a:latin typeface="Arial" panose="020B0604020202020204" pitchFamily="34" charset="0"/>
                <a:ea typeface="+mn-ea"/>
                <a:cs typeface="+mn-cs"/>
              </a:rPr>
              <a:t>rain 2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BCF05A-3C00-4BA4-865D-0B3D7A14B616}"/>
              </a:ext>
            </a:extLst>
          </p:cNvPr>
          <p:cNvSpPr/>
          <p:nvPr/>
        </p:nvSpPr>
        <p:spPr>
          <a:xfrm>
            <a:off x="156390" y="996961"/>
            <a:ext cx="3096344" cy="364660"/>
          </a:xfrm>
          <a:prstGeom prst="rect">
            <a:avLst/>
          </a:prstGeom>
          <a:solidFill>
            <a:srgbClr val="ECECE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549F"/>
                </a:solidFill>
              </a:rPr>
              <a:t>1nm/s</a:t>
            </a:r>
            <a:endParaRPr lang="zh-CN" altLang="en-US" dirty="0">
              <a:solidFill>
                <a:srgbClr val="00549F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AC4D346-BE5A-451F-8E78-4F579C611B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9" t="7203" r="11407" b="13064"/>
          <a:stretch/>
        </p:blipFill>
        <p:spPr>
          <a:xfrm>
            <a:off x="757615" y="1922697"/>
            <a:ext cx="2880011" cy="288000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8384B07A-573B-4D9D-B441-DF333EFB296B}"/>
              </a:ext>
            </a:extLst>
          </p:cNvPr>
          <p:cNvSpPr/>
          <p:nvPr/>
        </p:nvSpPr>
        <p:spPr>
          <a:xfrm>
            <a:off x="1115616" y="3229978"/>
            <a:ext cx="273549" cy="2880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08C160E-7DB7-4EB6-9C8B-ABD2622B178A}"/>
              </a:ext>
            </a:extLst>
          </p:cNvPr>
          <p:cNvSpPr/>
          <p:nvPr/>
        </p:nvSpPr>
        <p:spPr>
          <a:xfrm>
            <a:off x="1481654" y="3147783"/>
            <a:ext cx="273549" cy="28802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F7BF53A-64A9-44F1-8491-30598C54E811}"/>
              </a:ext>
            </a:extLst>
          </p:cNvPr>
          <p:cNvSpPr/>
          <p:nvPr/>
        </p:nvSpPr>
        <p:spPr>
          <a:xfrm>
            <a:off x="1825711" y="3244128"/>
            <a:ext cx="273549" cy="28802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1DAF0B-A579-43AC-930D-3A8E9D769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026" y="1988005"/>
            <a:ext cx="4195845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949C7648C5F418D3B1F5A4F04B9C9" ma:contentTypeVersion="5" ma:contentTypeDescription="Create a new document." ma:contentTypeScope="" ma:versionID="24de57e26e3446f45e49f6c743064b63">
  <xsd:schema xmlns:xsd="http://www.w3.org/2001/XMLSchema" xmlns:xs="http://www.w3.org/2001/XMLSchema" xmlns:p="http://schemas.microsoft.com/office/2006/metadata/properties" xmlns:ns2="26bc1d0c-2f48-4b6a-b0ca-c521f3cc39d5" targetNamespace="http://schemas.microsoft.com/office/2006/metadata/properties" ma:root="true" ma:fieldsID="e33977c9a8eaa9b1940a1d645c106b63" ns2:_="">
    <xsd:import namespace="26bc1d0c-2f48-4b6a-b0ca-c521f3cc39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c1d0c-2f48-4b6a-b0ca-c521f3cc39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0FF40E-432A-4EBC-863E-561C1A640593}"/>
</file>

<file path=customXml/itemProps2.xml><?xml version="1.0" encoding="utf-8"?>
<ds:datastoreItem xmlns:ds="http://schemas.openxmlformats.org/officeDocument/2006/customXml" ds:itemID="{077974CF-FA3C-4BA8-B273-651EC359E368}"/>
</file>

<file path=customXml/itemProps3.xml><?xml version="1.0" encoding="utf-8"?>
<ds:datastoreItem xmlns:ds="http://schemas.openxmlformats.org/officeDocument/2006/customXml" ds:itemID="{53230547-87C5-43B7-8212-8E73FECC73B1}"/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195</Words>
  <Application>Microsoft Office PowerPoint</Application>
  <PresentationFormat>全屏显示(4:3)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Grain 1-Purple</vt:lpstr>
      <vt:lpstr>Grain 1-Purple</vt:lpstr>
      <vt:lpstr>Grain 1</vt:lpstr>
      <vt:lpstr>Grain 1</vt:lpstr>
      <vt:lpstr>Grain 1</vt:lpstr>
      <vt:lpstr>Grain 2-Green</vt:lpstr>
      <vt:lpstr>Grain 2-Green</vt:lpstr>
      <vt:lpstr>Grain 2</vt:lpstr>
      <vt:lpstr>Grain 2</vt:lpstr>
      <vt:lpstr>Grain 2</vt:lpstr>
      <vt:lpstr>Grain 3-Blue</vt:lpstr>
      <vt:lpstr>Grain 3-Blue</vt:lpstr>
      <vt:lpstr>Grain 3</vt:lpstr>
      <vt:lpstr>Grain 3</vt:lpstr>
      <vt:lpstr>Grain 3</vt:lpstr>
      <vt:lpstr>Hardness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and numerical study on the planar plastic anisotropy of a ferritic stainless steel</dc:title>
  <dc:creator>SI HWA SUNG</dc:creator>
  <cp:lastModifiedBy>y 姚</cp:lastModifiedBy>
  <cp:revision>296</cp:revision>
  <dcterms:created xsi:type="dcterms:W3CDTF">2015-05-26T08:52:47Z</dcterms:created>
  <dcterms:modified xsi:type="dcterms:W3CDTF">2019-02-10T20:16:26Z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0x010100B29949C7648C5F418D3B1F5A4F04B9C9</vt:lpwstr>
  </property>
</Properties>
</file>