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1" r:id="rId2"/>
    <p:sldId id="382" r:id="rId3"/>
    <p:sldId id="389" r:id="rId4"/>
    <p:sldId id="383" r:id="rId5"/>
    <p:sldId id="384" r:id="rId6"/>
    <p:sldId id="385" r:id="rId7"/>
    <p:sldId id="388" r:id="rId8"/>
    <p:sldId id="387" r:id="rId9"/>
    <p:sldId id="386" r:id="rId10"/>
    <p:sldId id="390" r:id="rId11"/>
    <p:sldId id="391" r:id="rId12"/>
    <p:sldId id="392" r:id="rId13"/>
    <p:sldId id="393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B6CE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061E8-FC67-4C26-9A7D-A1381BE44F46}" v="1" dt="2019-05-23T08:49:30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7" autoAdjust="0"/>
    <p:restoredTop sz="88403" autoAdjust="0"/>
  </p:normalViewPr>
  <p:slideViewPr>
    <p:cSldViewPr>
      <p:cViewPr varScale="1">
        <p:scale>
          <a:sx n="67" d="100"/>
          <a:sy n="67" d="100"/>
        </p:scale>
        <p:origin x="11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13BC3-6CDC-4B7C-827C-9F5B6C793D65}" type="datetimeFigureOut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5D4D6-731D-4C04-8669-028E0A3F02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8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935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43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97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93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351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87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83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469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89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29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56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17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5D4D6-731D-4C04-8669-028E0A3F0274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94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D02A3-920A-404D-8705-067D31EE61DE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62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6749-EF48-4D58-8349-D115040C46A1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92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9466-7F90-4761-973B-EB53E6E472BD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04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511FF-0262-4549-A5D6-BA1F4DD0A324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5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1D0E-8BB3-4565-8158-8E82D4ACC676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48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AF1AF-B6A6-46B7-8F65-EB20C55C20E8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20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9C88-C631-49D9-9DF8-7B64F0E868C5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407D5-1ACA-4208-86A7-9D4D61F4E2BE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79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F8D76-9919-4F62-8C88-A6145516851B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93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E5468-42BC-45EE-A8B2-EA262443845D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FBFF-86D7-4674-8213-A06CDAD47BFA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7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7EA32-44E1-434B-AB8D-43C7793760B7}" type="datetime1">
              <a:rPr lang="ko-KR" altLang="en-US" smtClean="0"/>
              <a:t>2019-07-22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A7CB-BC41-459D-89FA-D46DDE30E20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717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mp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tm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de-DE" altLang="de-DE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ndenter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4050DD-E775-46D4-B701-38EA37A2F0F1}"/>
              </a:ext>
            </a:extLst>
          </p:cNvPr>
          <p:cNvSpPr/>
          <p:nvPr/>
        </p:nvSpPr>
        <p:spPr>
          <a:xfrm>
            <a:off x="944622" y="1304168"/>
            <a:ext cx="23676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549F"/>
                </a:solidFill>
              </a:rPr>
              <a:t>Indenter radius: 1um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Cone Angle: 90°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4BA040FD-A7F7-4EE0-830F-BCB1EE3F6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000"/>
          <a:stretch/>
        </p:blipFill>
        <p:spPr>
          <a:xfrm>
            <a:off x="3707904" y="1175255"/>
            <a:ext cx="4855634" cy="283795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0CED6A1-40CA-4463-90A5-AC96192D4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433" y="3378492"/>
            <a:ext cx="4138093" cy="2160238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ED31F640-F199-4B19-8739-FE64EE50878B}"/>
              </a:ext>
            </a:extLst>
          </p:cNvPr>
          <p:cNvSpPr txBox="1"/>
          <p:nvPr/>
        </p:nvSpPr>
        <p:spPr>
          <a:xfrm>
            <a:off x="3851920" y="38610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Indenter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BE3D0AB-6ECB-4325-8654-70DADCF51467}"/>
              </a:ext>
            </a:extLst>
          </p:cNvPr>
          <p:cNvSpPr txBox="1"/>
          <p:nvPr/>
        </p:nvSpPr>
        <p:spPr>
          <a:xfrm>
            <a:off x="4160223" y="488704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72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Yellow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6444208" y="254922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7174408" y="315693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732240" y="372371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300192" y="432978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397020" y="47298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04048" y="47018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 descr="图片包含 户外, 雪花&#10;&#10;描述已自动生成">
            <a:extLst>
              <a:ext uri="{FF2B5EF4-FFF2-40B4-BE49-F238E27FC236}">
                <a16:creationId xmlns:a16="http://schemas.microsoft.com/office/drawing/2014/main" id="{7A1292BD-EA6E-4CB3-A57E-E4CFED55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24" y="2042762"/>
            <a:ext cx="3600000" cy="3600000"/>
          </a:xfrm>
          <a:prstGeom prst="rect">
            <a:avLst/>
          </a:prstGeom>
        </p:spPr>
      </p:pic>
      <p:pic>
        <p:nvPicPr>
          <p:cNvPr id="9" name="图片 8" descr="图片包含 户外, 星, 户外艺术系列, 树&#10;&#10;描述已自动生成">
            <a:extLst>
              <a:ext uri="{FF2B5EF4-FFF2-40B4-BE49-F238E27FC236}">
                <a16:creationId xmlns:a16="http://schemas.microsoft.com/office/drawing/2014/main" id="{0B2270C1-FFF0-4E75-A198-F3887001D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2" y="2027874"/>
            <a:ext cx="3600000" cy="3600000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F11FEB13-8BD2-43F5-9693-2369084F5C4C}"/>
              </a:ext>
            </a:extLst>
          </p:cNvPr>
          <p:cNvSpPr txBox="1"/>
          <p:nvPr/>
        </p:nvSpPr>
        <p:spPr>
          <a:xfrm>
            <a:off x="595092" y="50452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1E11354-EE70-423D-BEFB-1D76520B2EAD}"/>
              </a:ext>
            </a:extLst>
          </p:cNvPr>
          <p:cNvCxnSpPr/>
          <p:nvPr/>
        </p:nvCxnSpPr>
        <p:spPr>
          <a:xfrm>
            <a:off x="494622" y="544522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EB78499-98B0-4CA2-B2FD-BA18EDDF87FC}"/>
              </a:ext>
            </a:extLst>
          </p:cNvPr>
          <p:cNvSpPr txBox="1"/>
          <p:nvPr/>
        </p:nvSpPr>
        <p:spPr>
          <a:xfrm>
            <a:off x="4967302" y="510694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693AA1A-D4B8-459E-9EA7-7C1C91D39E02}"/>
              </a:ext>
            </a:extLst>
          </p:cNvPr>
          <p:cNvCxnSpPr/>
          <p:nvPr/>
        </p:nvCxnSpPr>
        <p:spPr>
          <a:xfrm>
            <a:off x="4866832" y="550694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B9384DA-4B95-45DF-AC0A-2B4E8CC79A27}"/>
              </a:ext>
            </a:extLst>
          </p:cNvPr>
          <p:cNvSpPr txBox="1"/>
          <p:nvPr/>
        </p:nvSpPr>
        <p:spPr>
          <a:xfrm>
            <a:off x="5691754" y="388935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245712-A56E-4719-A663-AB230254E88C}"/>
              </a:ext>
            </a:extLst>
          </p:cNvPr>
          <p:cNvSpPr txBox="1"/>
          <p:nvPr/>
        </p:nvSpPr>
        <p:spPr>
          <a:xfrm>
            <a:off x="6561060" y="3537037"/>
            <a:ext cx="54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98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Yellow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6444208" y="254922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7174408" y="315693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732240" y="372371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300192" y="432978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397020" y="47298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04048" y="47018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1FEB13-8BD2-43F5-9693-2369084F5C4C}"/>
              </a:ext>
            </a:extLst>
          </p:cNvPr>
          <p:cNvSpPr txBox="1"/>
          <p:nvPr/>
        </p:nvSpPr>
        <p:spPr>
          <a:xfrm>
            <a:off x="595092" y="50452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1E11354-EE70-423D-BEFB-1D76520B2EAD}"/>
              </a:ext>
            </a:extLst>
          </p:cNvPr>
          <p:cNvCxnSpPr/>
          <p:nvPr/>
        </p:nvCxnSpPr>
        <p:spPr>
          <a:xfrm>
            <a:off x="494622" y="544522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EB78499-98B0-4CA2-B2FD-BA18EDDF87FC}"/>
              </a:ext>
            </a:extLst>
          </p:cNvPr>
          <p:cNvSpPr txBox="1"/>
          <p:nvPr/>
        </p:nvSpPr>
        <p:spPr>
          <a:xfrm>
            <a:off x="4967302" y="510694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693AA1A-D4B8-459E-9EA7-7C1C91D39E02}"/>
              </a:ext>
            </a:extLst>
          </p:cNvPr>
          <p:cNvCxnSpPr/>
          <p:nvPr/>
        </p:nvCxnSpPr>
        <p:spPr>
          <a:xfrm>
            <a:off x="4866832" y="550694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B9384DA-4B95-45DF-AC0A-2B4E8CC79A27}"/>
              </a:ext>
            </a:extLst>
          </p:cNvPr>
          <p:cNvSpPr txBox="1"/>
          <p:nvPr/>
        </p:nvSpPr>
        <p:spPr>
          <a:xfrm>
            <a:off x="5691754" y="388935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245712-A56E-4719-A663-AB230254E88C}"/>
              </a:ext>
            </a:extLst>
          </p:cNvPr>
          <p:cNvSpPr txBox="1"/>
          <p:nvPr/>
        </p:nvSpPr>
        <p:spPr>
          <a:xfrm>
            <a:off x="6561060" y="3537037"/>
            <a:ext cx="54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4883D-C2C1-4708-B6B1-E074B65A8D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74" y="1042524"/>
            <a:ext cx="6552509" cy="45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9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D61944-D4E2-40BE-8F98-A022E2BDA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263" y="1703582"/>
            <a:ext cx="3600000" cy="36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6918F8-6309-4244-8039-20C751F53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80" y="1691615"/>
            <a:ext cx="3600000" cy="3600000"/>
          </a:xfrm>
          <a:prstGeom prst="rect">
            <a:avLst/>
          </a:prstGeom>
        </p:spPr>
      </p:pic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Light</a:t>
            </a:r>
            <a:r>
              <a:rPr lang="zh-CN" altLang="en-US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 </a:t>
            </a:r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Blue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7168685" y="3564593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7740352" y="414908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397020" y="47298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75958" y="469045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1E11354-EE70-423D-BEFB-1D76520B2EAD}"/>
              </a:ext>
            </a:extLst>
          </p:cNvPr>
          <p:cNvCxnSpPr/>
          <p:nvPr/>
        </p:nvCxnSpPr>
        <p:spPr>
          <a:xfrm>
            <a:off x="494622" y="544522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8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Light Blue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13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6444208" y="254922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7174408" y="315693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732240" y="372371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300192" y="432978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397020" y="47298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04048" y="47018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1FEB13-8BD2-43F5-9693-2369084F5C4C}"/>
              </a:ext>
            </a:extLst>
          </p:cNvPr>
          <p:cNvSpPr txBox="1"/>
          <p:nvPr/>
        </p:nvSpPr>
        <p:spPr>
          <a:xfrm>
            <a:off x="595092" y="50452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1E11354-EE70-423D-BEFB-1D76520B2EAD}"/>
              </a:ext>
            </a:extLst>
          </p:cNvPr>
          <p:cNvCxnSpPr/>
          <p:nvPr/>
        </p:nvCxnSpPr>
        <p:spPr>
          <a:xfrm>
            <a:off x="494622" y="544522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EB78499-98B0-4CA2-B2FD-BA18EDDF87FC}"/>
              </a:ext>
            </a:extLst>
          </p:cNvPr>
          <p:cNvSpPr txBox="1"/>
          <p:nvPr/>
        </p:nvSpPr>
        <p:spPr>
          <a:xfrm>
            <a:off x="4967302" y="510694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693AA1A-D4B8-459E-9EA7-7C1C91D39E02}"/>
              </a:ext>
            </a:extLst>
          </p:cNvPr>
          <p:cNvCxnSpPr/>
          <p:nvPr/>
        </p:nvCxnSpPr>
        <p:spPr>
          <a:xfrm>
            <a:off x="4866832" y="550694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B9384DA-4B95-45DF-AC0A-2B4E8CC79A27}"/>
              </a:ext>
            </a:extLst>
          </p:cNvPr>
          <p:cNvSpPr txBox="1"/>
          <p:nvPr/>
        </p:nvSpPr>
        <p:spPr>
          <a:xfrm>
            <a:off x="5691754" y="3889350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245712-A56E-4719-A663-AB230254E88C}"/>
              </a:ext>
            </a:extLst>
          </p:cNvPr>
          <p:cNvSpPr txBox="1"/>
          <p:nvPr/>
        </p:nvSpPr>
        <p:spPr>
          <a:xfrm>
            <a:off x="6561060" y="3537037"/>
            <a:ext cx="549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3D4B03-19EE-4116-B717-0B3A830B5B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31" y="1249051"/>
            <a:ext cx="6581430" cy="45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Loading function - Example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CE32BC-68D3-4E04-99E4-BB865B897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032" y="1594983"/>
            <a:ext cx="5013685" cy="301354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99550A8-5449-4258-BA49-C08108E315A5}"/>
              </a:ext>
            </a:extLst>
          </p:cNvPr>
          <p:cNvSpPr/>
          <p:nvPr/>
        </p:nvSpPr>
        <p:spPr>
          <a:xfrm>
            <a:off x="197071" y="1347675"/>
            <a:ext cx="359258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549F"/>
                </a:solidFill>
              </a:rPr>
              <a:t>Total time: 407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Total penetration depth: 400 nm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Loading time: 400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Loading rate: 1nm/s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Holding time: 2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r>
              <a:rPr lang="en-US" altLang="zh-CN" dirty="0">
                <a:solidFill>
                  <a:srgbClr val="00549F"/>
                </a:solidFill>
              </a:rPr>
              <a:t>Unloading time: 5 s</a:t>
            </a: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  <a:p>
            <a:endParaRPr lang="en-US" altLang="zh-CN" dirty="0">
              <a:solidFill>
                <a:srgbClr val="00549F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CA7FB3F-7F83-49D9-A2C4-824A2D42E62D}"/>
              </a:ext>
            </a:extLst>
          </p:cNvPr>
          <p:cNvCxnSpPr>
            <a:cxnSpLocks/>
          </p:cNvCxnSpPr>
          <p:nvPr/>
        </p:nvCxnSpPr>
        <p:spPr>
          <a:xfrm>
            <a:off x="5639924" y="2766927"/>
            <a:ext cx="288032" cy="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3CDA3FA-F21D-4DF2-BDE8-04CA05BDD337}"/>
              </a:ext>
            </a:extLst>
          </p:cNvPr>
          <p:cNvCxnSpPr>
            <a:cxnSpLocks/>
          </p:cNvCxnSpPr>
          <p:nvPr/>
        </p:nvCxnSpPr>
        <p:spPr>
          <a:xfrm>
            <a:off x="7440124" y="1766555"/>
            <a:ext cx="288032" cy="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4B2A56-ADA5-43F0-A069-D034107119B3}"/>
              </a:ext>
            </a:extLst>
          </p:cNvPr>
          <p:cNvCxnSpPr>
            <a:cxnSpLocks/>
          </p:cNvCxnSpPr>
          <p:nvPr/>
        </p:nvCxnSpPr>
        <p:spPr>
          <a:xfrm flipH="1">
            <a:off x="7853072" y="2766927"/>
            <a:ext cx="423664" cy="237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E316C8-044D-4495-9144-43EB2C44E9FA}"/>
              </a:ext>
            </a:extLst>
          </p:cNvPr>
          <p:cNvSpPr txBox="1"/>
          <p:nvPr/>
        </p:nvSpPr>
        <p:spPr>
          <a:xfrm>
            <a:off x="5063860" y="236216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Loading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281C46-5646-4987-A8F4-444A1C0B17A8}"/>
              </a:ext>
            </a:extLst>
          </p:cNvPr>
          <p:cNvSpPr txBox="1"/>
          <p:nvPr/>
        </p:nvSpPr>
        <p:spPr>
          <a:xfrm>
            <a:off x="6641098" y="13617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Holding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BB2E6DF-6D02-42D5-A693-845DDEC17FC6}"/>
              </a:ext>
            </a:extLst>
          </p:cNvPr>
          <p:cNvSpPr txBox="1"/>
          <p:nvPr/>
        </p:nvSpPr>
        <p:spPr>
          <a:xfrm>
            <a:off x="7793226" y="2383001"/>
            <a:ext cx="131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Unloading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739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Position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757615" y="1052805"/>
            <a:ext cx="3488259" cy="195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000" dirty="0"/>
          </a:p>
        </p:txBody>
      </p:sp>
      <p:pic>
        <p:nvPicPr>
          <p:cNvPr id="18" name="图片 17" descr="图片包含 文字&#10;&#10;描述已自动生成">
            <a:extLst>
              <a:ext uri="{FF2B5EF4-FFF2-40B4-BE49-F238E27FC236}">
                <a16:creationId xmlns:a16="http://schemas.microsoft.com/office/drawing/2014/main" id="{5847B4E0-ED35-499A-88CF-CB2C159C6C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" t="2875" r="3109" b="6126"/>
          <a:stretch/>
        </p:blipFill>
        <p:spPr>
          <a:xfrm>
            <a:off x="1547664" y="1340768"/>
            <a:ext cx="5698905" cy="412504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98B140-B531-494E-B893-75C6D2146FCD}"/>
              </a:ext>
            </a:extLst>
          </p:cNvPr>
          <p:cNvSpPr txBox="1"/>
          <p:nvPr/>
        </p:nvSpPr>
        <p:spPr>
          <a:xfrm>
            <a:off x="3093746" y="2846507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Blue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DDF4826-C10A-4A9F-B0D7-D25B0C4BF260}"/>
              </a:ext>
            </a:extLst>
          </p:cNvPr>
          <p:cNvSpPr txBox="1"/>
          <p:nvPr/>
        </p:nvSpPr>
        <p:spPr>
          <a:xfrm>
            <a:off x="1962206" y="45369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Green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1A11EC6-C755-4752-92E8-1E83F730B586}"/>
              </a:ext>
            </a:extLst>
          </p:cNvPr>
          <p:cNvSpPr txBox="1"/>
          <p:nvPr/>
        </p:nvSpPr>
        <p:spPr>
          <a:xfrm>
            <a:off x="4932040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Yellow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F933C9-6641-4A9D-B576-58130C6ED381}"/>
              </a:ext>
            </a:extLst>
          </p:cNvPr>
          <p:cNvSpPr txBox="1"/>
          <p:nvPr/>
        </p:nvSpPr>
        <p:spPr>
          <a:xfrm>
            <a:off x="4067944" y="3789413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Red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BD7074-A9B7-4D1C-9EA4-9B7094910179}"/>
              </a:ext>
            </a:extLst>
          </p:cNvPr>
          <p:cNvSpPr txBox="1"/>
          <p:nvPr/>
        </p:nvSpPr>
        <p:spPr>
          <a:xfrm>
            <a:off x="3166146" y="4300861"/>
            <a:ext cx="1334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Light Blue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3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Blue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pic>
        <p:nvPicPr>
          <p:cNvPr id="3" name="图片 2" descr="图片包含 户外&#10;&#10;描述已自动生成">
            <a:extLst>
              <a:ext uri="{FF2B5EF4-FFF2-40B4-BE49-F238E27FC236}">
                <a16:creationId xmlns:a16="http://schemas.microsoft.com/office/drawing/2014/main" id="{60540CA4-A5E4-42D2-B067-D96C87B6E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225"/>
            <a:ext cx="3533635" cy="353363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C47D10-0B22-4219-BD14-DE674B5F2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98660"/>
            <a:ext cx="3535200" cy="3535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6012160" y="265927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6326481" y="285933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372200" y="3228945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D513D9A-B9FC-45EE-BE57-20DAF59BA183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12CAA7EC-BDB9-45F6-8F93-BFAC402D3AA9}"/>
              </a:ext>
            </a:extLst>
          </p:cNvPr>
          <p:cNvSpPr txBox="1"/>
          <p:nvPr/>
        </p:nvSpPr>
        <p:spPr>
          <a:xfrm>
            <a:off x="397020" y="47298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01091AB-FABA-4F60-A447-0C0BC39A545B}"/>
              </a:ext>
            </a:extLst>
          </p:cNvPr>
          <p:cNvCxnSpPr/>
          <p:nvPr/>
        </p:nvCxnSpPr>
        <p:spPr>
          <a:xfrm>
            <a:off x="5008666" y="509659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F383C2B-2A7F-4EC3-8847-7F2F5EC98DB0}"/>
              </a:ext>
            </a:extLst>
          </p:cNvPr>
          <p:cNvSpPr txBox="1"/>
          <p:nvPr/>
        </p:nvSpPr>
        <p:spPr>
          <a:xfrm>
            <a:off x="5045412" y="474130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93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Blue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5868144" y="211502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6012160" y="2594145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300192" y="299674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444208" y="336453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569067-6E7A-4997-AA47-3C86ECFB0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65" y="865441"/>
            <a:ext cx="6944539" cy="48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6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Red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pic>
        <p:nvPicPr>
          <p:cNvPr id="3" name="图片 2" descr="图片包含 户外&#10;&#10;描述已自动生成">
            <a:extLst>
              <a:ext uri="{FF2B5EF4-FFF2-40B4-BE49-F238E27FC236}">
                <a16:creationId xmlns:a16="http://schemas.microsoft.com/office/drawing/2014/main" id="{60540CA4-A5E4-42D2-B067-D96C87B6E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225"/>
            <a:ext cx="3533635" cy="353363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C47D10-0B22-4219-BD14-DE674B5F2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698660"/>
            <a:ext cx="3535200" cy="3535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7115641" y="3370224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7088228" y="386258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7764214" y="336453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7718495" y="3785363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397020" y="472989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04048" y="47018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3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Red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5868144" y="211502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6012160" y="2594145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300192" y="299674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444208" y="336453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5A2440-74DE-40D2-A725-8A722645A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69" y="1018533"/>
            <a:ext cx="6585648" cy="45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0B65C47-E8AB-48AE-82E3-66EF5FF5C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449" y="1764593"/>
            <a:ext cx="3600000" cy="3600000"/>
          </a:xfrm>
          <a:prstGeom prst="rect">
            <a:avLst/>
          </a:prstGeom>
        </p:spPr>
      </p:pic>
      <p:pic>
        <p:nvPicPr>
          <p:cNvPr id="10" name="图片 9" descr="图片包含 户外&#10;&#10;描述已自动生成">
            <a:extLst>
              <a:ext uri="{FF2B5EF4-FFF2-40B4-BE49-F238E27FC236}">
                <a16:creationId xmlns:a16="http://schemas.microsoft.com/office/drawing/2014/main" id="{C5D269E7-9A2A-4308-940C-60782BC7B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2" y="1764593"/>
            <a:ext cx="3600000" cy="3600000"/>
          </a:xfrm>
          <a:prstGeom prst="rect">
            <a:avLst/>
          </a:prstGeom>
        </p:spPr>
      </p:pic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Green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</a:t>
            </a:r>
            <a:endParaRPr lang="ko-KR" altLang="en-US" sz="12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57A3E23-2E8C-4D55-87CE-C954CF9548AB}"/>
              </a:ext>
            </a:extLst>
          </p:cNvPr>
          <p:cNvSpPr/>
          <p:nvPr/>
        </p:nvSpPr>
        <p:spPr>
          <a:xfrm>
            <a:off x="330052" y="1160126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Before test </a:t>
            </a:r>
            <a:endParaRPr lang="en-US" altLang="zh-CN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29B9D0-C1CA-40D6-B22F-E008A9FFE226}"/>
              </a:ext>
            </a:extLst>
          </p:cNvPr>
          <p:cNvSpPr/>
          <p:nvPr/>
        </p:nvSpPr>
        <p:spPr>
          <a:xfrm>
            <a:off x="5389818" y="1215238"/>
            <a:ext cx="3488259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549F"/>
                </a:solidFill>
              </a:rPr>
              <a:t>After test </a:t>
            </a:r>
            <a:endParaRPr lang="en-US" altLang="zh-CN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6444208" y="254922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7174408" y="3156937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732240" y="372371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300192" y="4329781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4AF7FCD-62BC-4AB1-89A0-E951C135F46D}"/>
              </a:ext>
            </a:extLst>
          </p:cNvPr>
          <p:cNvCxnSpPr/>
          <p:nvPr/>
        </p:nvCxnSpPr>
        <p:spPr>
          <a:xfrm>
            <a:off x="360274" y="508518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D6332E7-8349-4FA2-AD42-674B46BC58C3}"/>
              </a:ext>
            </a:extLst>
          </p:cNvPr>
          <p:cNvSpPr txBox="1"/>
          <p:nvPr/>
        </p:nvSpPr>
        <p:spPr>
          <a:xfrm>
            <a:off x="421313" y="4715852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8754E10-D6E6-4977-90DB-BBE3DD5772EE}"/>
              </a:ext>
            </a:extLst>
          </p:cNvPr>
          <p:cNvCxnSpPr/>
          <p:nvPr/>
        </p:nvCxnSpPr>
        <p:spPr>
          <a:xfrm>
            <a:off x="4967302" y="5057104"/>
            <a:ext cx="9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D03C851-93D8-427E-A0A0-788F4AA28BCC}"/>
              </a:ext>
            </a:extLst>
          </p:cNvPr>
          <p:cNvSpPr txBox="1"/>
          <p:nvPr/>
        </p:nvSpPr>
        <p:spPr>
          <a:xfrm>
            <a:off x="5004048" y="470181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4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63" y="6097373"/>
            <a:ext cx="1790950" cy="562053"/>
          </a:xfrm>
          <a:prstGeom prst="rect">
            <a:avLst/>
          </a:prstGeom>
        </p:spPr>
      </p:pic>
      <p:cxnSp>
        <p:nvCxnSpPr>
          <p:cNvPr id="33" name="직선 연결선 32"/>
          <p:cNvCxnSpPr/>
          <p:nvPr/>
        </p:nvCxnSpPr>
        <p:spPr>
          <a:xfrm>
            <a:off x="7013019" y="6124669"/>
            <a:ext cx="0" cy="455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25010" y="83671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23528" y="5877272"/>
            <a:ext cx="84818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el 4"/>
          <p:cNvSpPr>
            <a:spLocks noGrp="1"/>
          </p:cNvSpPr>
          <p:nvPr>
            <p:ph type="title"/>
          </p:nvPr>
        </p:nvSpPr>
        <p:spPr bwMode="auto">
          <a:xfrm>
            <a:off x="324480" y="376089"/>
            <a:ext cx="8063944" cy="340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00549F"/>
                </a:solidFill>
                <a:latin typeface="Arial"/>
                <a:ea typeface="宋体"/>
                <a:cs typeface="Arial"/>
              </a:rPr>
              <a:t>Green grain</a:t>
            </a:r>
            <a:endParaRPr lang="de-DE" altLang="de-DE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115" y="6041375"/>
            <a:ext cx="640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</a:t>
            </a:r>
            <a:endParaRPr lang="ko-KR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9FECA-28A5-462C-B64F-33A80B60A774}"/>
              </a:ext>
            </a:extLst>
          </p:cNvPr>
          <p:cNvSpPr txBox="1"/>
          <p:nvPr/>
        </p:nvSpPr>
        <p:spPr>
          <a:xfrm>
            <a:off x="5868144" y="211502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1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CE0B9A-FD02-40AB-95AF-AAB67B0D668D}"/>
              </a:ext>
            </a:extLst>
          </p:cNvPr>
          <p:cNvSpPr txBox="1"/>
          <p:nvPr/>
        </p:nvSpPr>
        <p:spPr>
          <a:xfrm>
            <a:off x="6012160" y="2594145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2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B48490-97B4-44E6-A59D-1D839938DEC4}"/>
              </a:ext>
            </a:extLst>
          </p:cNvPr>
          <p:cNvSpPr txBox="1"/>
          <p:nvPr/>
        </p:nvSpPr>
        <p:spPr>
          <a:xfrm>
            <a:off x="6300192" y="2996742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A466613-543C-4B39-A9E2-D9A1FA91107C}"/>
              </a:ext>
            </a:extLst>
          </p:cNvPr>
          <p:cNvSpPr txBox="1"/>
          <p:nvPr/>
        </p:nvSpPr>
        <p:spPr>
          <a:xfrm>
            <a:off x="6444208" y="3364538"/>
            <a:ext cx="45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4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0B295E-0AF6-4652-B3FD-30CBD0B287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679" y="883287"/>
            <a:ext cx="6088530" cy="42501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2F9930-9AD3-47AE-9AB0-7C5210322F77}"/>
              </a:ext>
            </a:extLst>
          </p:cNvPr>
          <p:cNvSpPr txBox="1"/>
          <p:nvPr/>
        </p:nvSpPr>
        <p:spPr>
          <a:xfrm>
            <a:off x="395536" y="5145302"/>
            <a:ext cx="8573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indentation tests 2,3,4 in green grain are deviate from the desired position,</a:t>
            </a:r>
          </a:p>
          <a:p>
            <a:r>
              <a:rPr lang="en-US" altLang="zh-CN" dirty="0"/>
              <a:t>The result of Indenter 1 should be reliable.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9949C7648C5F418D3B1F5A4F04B9C9" ma:contentTypeVersion="5" ma:contentTypeDescription="Create a new document." ma:contentTypeScope="" ma:versionID="24de57e26e3446f45e49f6c743064b63">
  <xsd:schema xmlns:xsd="http://www.w3.org/2001/XMLSchema" xmlns:xs="http://www.w3.org/2001/XMLSchema" xmlns:p="http://schemas.microsoft.com/office/2006/metadata/properties" xmlns:ns2="26bc1d0c-2f48-4b6a-b0ca-c521f3cc39d5" targetNamespace="http://schemas.microsoft.com/office/2006/metadata/properties" ma:root="true" ma:fieldsID="e33977c9a8eaa9b1940a1d645c106b63" ns2:_="">
    <xsd:import namespace="26bc1d0c-2f48-4b6a-b0ca-c521f3cc39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c1d0c-2f48-4b6a-b0ca-c521f3cc39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455204-E505-4859-9E32-6430F1F80BA4}"/>
</file>

<file path=customXml/itemProps2.xml><?xml version="1.0" encoding="utf-8"?>
<ds:datastoreItem xmlns:ds="http://schemas.openxmlformats.org/officeDocument/2006/customXml" ds:itemID="{0E296851-2F2F-468B-8E5C-F98A443E2F77}"/>
</file>

<file path=customXml/itemProps3.xml><?xml version="1.0" encoding="utf-8"?>
<ds:datastoreItem xmlns:ds="http://schemas.openxmlformats.org/officeDocument/2006/customXml" ds:itemID="{FA4002C7-F4F1-4EEB-9797-914884C2565C}"/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213</Words>
  <Application>Microsoft Office PowerPoint</Application>
  <PresentationFormat>全屏显示(4:3)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Indenter</vt:lpstr>
      <vt:lpstr>Loading function - Example</vt:lpstr>
      <vt:lpstr>Position</vt:lpstr>
      <vt:lpstr>Blue grain</vt:lpstr>
      <vt:lpstr>Blue grain</vt:lpstr>
      <vt:lpstr>Red grain</vt:lpstr>
      <vt:lpstr>Red grain</vt:lpstr>
      <vt:lpstr>Green grain</vt:lpstr>
      <vt:lpstr>Green grain</vt:lpstr>
      <vt:lpstr>Yellow grain</vt:lpstr>
      <vt:lpstr>Yellow grain</vt:lpstr>
      <vt:lpstr>Light Blue grain</vt:lpstr>
      <vt:lpstr>Light Blue grain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and numerical study on the planar plastic anisotropy of a ferritic stainless steel</dc:title>
  <dc:creator>SI HWA SUNG</dc:creator>
  <cp:lastModifiedBy>y 姚</cp:lastModifiedBy>
  <cp:revision>348</cp:revision>
  <dcterms:created xsi:type="dcterms:W3CDTF">2015-05-26T08:52:47Z</dcterms:created>
  <dcterms:modified xsi:type="dcterms:W3CDTF">2019-07-22T08:26:20Z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0x010100B29949C7648C5F418D3B1F5A4F04B9C9</vt:lpwstr>
  </property>
</Properties>
</file>