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63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4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9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312B-6B15-43ED-BFFD-6C3F3040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044" y="2386295"/>
            <a:ext cx="3972980" cy="3569150"/>
          </a:xfrm>
        </p:spPr>
        <p:txBody>
          <a:bodyPr anchor="b">
            <a:normAutofit/>
          </a:bodyPr>
          <a:lstStyle/>
          <a:p>
            <a:r>
              <a:rPr lang="ru-RU" sz="3700" dirty="0"/>
              <a:t>Презентация по лабораторной работе №11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0D97C6-8F20-45A1-8C83-C051AEE5B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ru-RU" sz="1800"/>
              <a:t>НФИ-02-18 Панкратьев Александр Владимирович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E527C-90B5-4296-90B5-722645FA4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9" r="1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B3F2-62B0-4C9F-ADBF-C26BC288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ru-RU" sz="2400"/>
              <a:t>Модель </a:t>
            </a:r>
            <a:r>
              <a:rPr lang="en-US" sz="2400"/>
              <a:t>M|M|1 </a:t>
            </a:r>
            <a:endParaRPr lang="ru-RU" sz="24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бъект 2">
            <a:extLst>
              <a:ext uri="{FF2B5EF4-FFF2-40B4-BE49-F238E27FC236}">
                <a16:creationId xmlns:a16="http://schemas.microsoft.com/office/drawing/2014/main" id="{EFDCEBA1-EAD7-4458-B3FF-41E3503A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>
            <a:normAutofit/>
          </a:bodyPr>
          <a:lstStyle/>
          <a:p>
            <a:r>
              <a:rPr lang="ru-RU" sz="3200"/>
              <a:t>Нужно смоделировать модель связи M|M|1. </a:t>
            </a:r>
          </a:p>
          <a:p>
            <a:r>
              <a:rPr lang="ru-RU" sz="3200"/>
              <a:t>Начнем с основного окна System. Для его реализации нам понадобятся два узла Queue и Completed и два перехода Arrivals и Server, которые мы потом переделаем в отдельные окна</a:t>
            </a:r>
          </a:p>
        </p:txBody>
      </p:sp>
    </p:spTree>
    <p:extLst>
      <p:ext uri="{BB962C8B-B14F-4D97-AF65-F5344CB8AC3E}">
        <p14:creationId xmlns:p14="http://schemas.microsoft.com/office/powerpoint/2010/main" val="30815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B3F2-62B0-4C9F-ADBF-C26BC288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Окно </a:t>
            </a:r>
            <a:r>
              <a:rPr lang="en-US" dirty="0"/>
              <a:t>System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5A1315-1401-4CC8-803E-4810407D96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1810993"/>
            <a:ext cx="10591800" cy="2303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998DDF-9D28-41A7-AF75-71644C7D8E17}"/>
              </a:ext>
            </a:extLst>
          </p:cNvPr>
          <p:cNvSpPr txBox="1"/>
          <p:nvPr/>
        </p:nvSpPr>
        <p:spPr>
          <a:xfrm>
            <a:off x="4846849" y="4120700"/>
            <a:ext cx="375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рис.1 Окно </a:t>
            </a:r>
            <a:r>
              <a:rPr lang="en-US" dirty="0"/>
              <a:t>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14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B3F2-62B0-4C9F-ADBF-C26BC288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Модель M|M|1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50EC60-36EF-4011-A4DB-25799965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00635"/>
            <a:ext cx="10591800" cy="649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Опираясь на файл лабораторной, создаем окна Arrivals и Server.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70DC8A-C9FF-4078-A4D2-4E2C3215E8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099" y="3250122"/>
            <a:ext cx="5085200" cy="21103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A8D257-DAA5-4D46-8F2B-77D7709303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514" y="3375694"/>
            <a:ext cx="5128862" cy="185921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61419A-B7B9-4BB5-ABAE-ECEF764E5849}"/>
              </a:ext>
            </a:extLst>
          </p:cNvPr>
          <p:cNvSpPr txBox="1"/>
          <p:nvPr/>
        </p:nvSpPr>
        <p:spPr>
          <a:xfrm>
            <a:off x="1992438" y="5442676"/>
            <a:ext cx="375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рис.2 Окно </a:t>
            </a:r>
            <a:r>
              <a:rPr lang="en-US" dirty="0"/>
              <a:t>Arrivals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F2942D-8939-4784-B03B-D378D4C8192C}"/>
              </a:ext>
            </a:extLst>
          </p:cNvPr>
          <p:cNvSpPr txBox="1"/>
          <p:nvPr/>
        </p:nvSpPr>
        <p:spPr>
          <a:xfrm>
            <a:off x="7738330" y="5381013"/>
            <a:ext cx="375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рис.3 Окно </a:t>
            </a:r>
            <a:r>
              <a:rPr lang="en-US" dirty="0"/>
              <a:t>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6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DEF66-E9B9-42AE-BEF8-8FB579B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 dirty="0"/>
              <a:t>Мониторинг задержки очереди</a:t>
            </a:r>
            <a:endParaRPr lang="en-US" sz="2400" kern="1200" cap="all" spc="30" baseline="0"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985BB180-0602-49A5-8AA9-FEBC270F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>
            <a:normAutofit/>
          </a:bodyPr>
          <a:lstStyle/>
          <a:p>
            <a:r>
              <a:rPr lang="ru-RU" sz="3200" dirty="0"/>
              <a:t>Создаем файлы мониторинга задержки очереди, реальной задержки очереди и проверки превышения задержки очереди.</a:t>
            </a:r>
          </a:p>
        </p:txBody>
      </p:sp>
    </p:spTree>
    <p:extLst>
      <p:ext uri="{BB962C8B-B14F-4D97-AF65-F5344CB8AC3E}">
        <p14:creationId xmlns:p14="http://schemas.microsoft.com/office/powerpoint/2010/main" val="37427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Задержка очереди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671436-388D-442C-BBDC-2D2D9F5ED7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387" y="723901"/>
            <a:ext cx="7237724" cy="54102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5B9CF-E099-4B9E-9BB7-1C8D88B68C43}"/>
              </a:ext>
            </a:extLst>
          </p:cNvPr>
          <p:cNvSpPr txBox="1"/>
          <p:nvPr/>
        </p:nvSpPr>
        <p:spPr>
          <a:xfrm>
            <a:off x="6800300" y="6098502"/>
            <a:ext cx="375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рис.4 Задержка очереди</a:t>
            </a:r>
          </a:p>
        </p:txBody>
      </p:sp>
    </p:spTree>
    <p:extLst>
      <p:ext uri="{BB962C8B-B14F-4D97-AF65-F5344CB8AC3E}">
        <p14:creationId xmlns:p14="http://schemas.microsoft.com/office/powerpoint/2010/main" val="423594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Реальная задержка очереди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331" y="6122714"/>
            <a:ext cx="4600575" cy="33722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рис</a:t>
            </a:r>
            <a:r>
              <a:rPr lang="en-US" dirty="0"/>
              <a:t>.</a:t>
            </a:r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Реальная задержка очереди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174E4A-4193-4213-9936-7383D1127D2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" r="5935" b="-1"/>
          <a:stretch/>
        </p:blipFill>
        <p:spPr bwMode="auto">
          <a:xfrm>
            <a:off x="4876800" y="735286"/>
            <a:ext cx="6515100" cy="5398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141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E4F7-C2DD-4310-801A-C2629CFA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Проверка на превышение задержки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AF9D519-10AD-4C51-8328-B43FBE25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114" y="6134099"/>
            <a:ext cx="3697997" cy="3853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рис</a:t>
            </a:r>
            <a:r>
              <a:rPr lang="en-US" sz="1600" dirty="0"/>
              <a:t>.</a:t>
            </a:r>
            <a:r>
              <a:rPr lang="ru-RU" sz="1600" dirty="0"/>
              <a:t>6</a:t>
            </a:r>
            <a:r>
              <a:rPr lang="en-US" sz="1600" dirty="0"/>
              <a:t> </a:t>
            </a:r>
            <a:r>
              <a:rPr lang="ru-RU" sz="1600" dirty="0"/>
              <a:t>Превышение задержки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CD7293-A422-4F64-AA8A-CE2ED5FD8C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3358" y="723901"/>
            <a:ext cx="7243782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099537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C0"/>
      </a:accent1>
      <a:accent2>
        <a:srgbClr val="AC17D5"/>
      </a:accent2>
      <a:accent3>
        <a:srgbClr val="6F29E7"/>
      </a:accent3>
      <a:accent4>
        <a:srgbClr val="3038D9"/>
      </a:accent4>
      <a:accent5>
        <a:srgbClr val="2981E7"/>
      </a:accent5>
      <a:accent6>
        <a:srgbClr val="17BED5"/>
      </a:accent6>
      <a:hlink>
        <a:srgbClr val="3F65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133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Презентация по лабораторной работе №11</vt:lpstr>
      <vt:lpstr>Модель M|M|1 </vt:lpstr>
      <vt:lpstr>Окно System</vt:lpstr>
      <vt:lpstr>Модель M|M|1 </vt:lpstr>
      <vt:lpstr>Мониторинг задержки очереди</vt:lpstr>
      <vt:lpstr>Задержка очереди </vt:lpstr>
      <vt:lpstr>Реальная задержка очереди</vt:lpstr>
      <vt:lpstr>Проверка на превышение задержки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№6</dc:title>
  <dc:creator>Панкратьев Александр Владимирович</dc:creator>
  <cp:lastModifiedBy>Панкратьев Александр Владимирович</cp:lastModifiedBy>
  <cp:revision>8</cp:revision>
  <dcterms:created xsi:type="dcterms:W3CDTF">2021-09-10T16:43:36Z</dcterms:created>
  <dcterms:modified xsi:type="dcterms:W3CDTF">2021-09-10T17:32:18Z</dcterms:modified>
</cp:coreProperties>
</file>