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312B-6B15-43ED-BFFD-6C3F3040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044" y="2386295"/>
            <a:ext cx="3972980" cy="3569150"/>
          </a:xfrm>
        </p:spPr>
        <p:txBody>
          <a:bodyPr anchor="b">
            <a:normAutofit/>
          </a:bodyPr>
          <a:lstStyle/>
          <a:p>
            <a:r>
              <a:rPr lang="ru-RU" sz="3700" dirty="0"/>
              <a:t>Презентация по лабораторной работе №</a:t>
            </a:r>
            <a:r>
              <a:rPr lang="en-US" sz="3700" dirty="0"/>
              <a:t>6</a:t>
            </a:r>
            <a:endParaRPr lang="ru-RU" sz="3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97C6-8F20-45A1-8C83-C051AEE5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u-RU" sz="1800"/>
              <a:t>НФИ-02-18 Панкратьев Александр Владимирович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527C-90B5-4296-90B5-722645FA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ru-RU" dirty="0"/>
              <a:t>Модель хищник-жертва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CEBA1-EAD7-4458-B3FF-41E3503A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>
            <a:normAutofit/>
          </a:bodyPr>
          <a:lstStyle/>
          <a:p>
            <a:r>
              <a:rPr lang="ru-RU" dirty="0"/>
              <a:t>Модель «хищник–жертва» (модель Лотки — Вольтерры) представляет собой модель межвидовой конкуренции.</a:t>
            </a:r>
          </a:p>
          <a:p>
            <a:r>
              <a:rPr lang="ru-RU" dirty="0"/>
              <a:t> В математической форме модель имеет вид: </a:t>
            </a:r>
          </a:p>
          <a:p>
            <a:pPr marL="0" indent="0">
              <a:buNone/>
            </a:pPr>
            <a:r>
              <a:rPr lang="ru-RU" dirty="0"/>
              <a:t>	𝑥 = 𝑎𝑥 − 𝑏𝑥𝑦</a:t>
            </a:r>
          </a:p>
          <a:p>
            <a:pPr marL="0" indent="0">
              <a:buNone/>
            </a:pPr>
            <a:r>
              <a:rPr lang="ru-RU" dirty="0"/>
              <a:t>	𝑦 = 𝑐𝑥𝑦 − 𝑑𝑦 </a:t>
            </a:r>
          </a:p>
          <a:p>
            <a:r>
              <a:rPr lang="ru-RU" dirty="0"/>
              <a:t>где x - количество жертв, y - количество хищников, a - коэффициент рождаемости жертв, b - коэффициент убыли жертв, c - коэффициент рождаемости хищников, d - коэффициент убыли хищников. </a:t>
            </a:r>
          </a:p>
        </p:txBody>
      </p:sp>
    </p:spTree>
    <p:extLst>
      <p:ext uri="{BB962C8B-B14F-4D97-AF65-F5344CB8AC3E}">
        <p14:creationId xmlns:p14="http://schemas.microsoft.com/office/powerpoint/2010/main" val="30815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DEF66-E9B9-42AE-BEF8-8FB579B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Реализация модели в </a:t>
            </a:r>
            <a:r>
              <a:rPr lang="en-US" sz="3700" dirty="0" err="1"/>
              <a:t>xcos</a:t>
            </a:r>
            <a:endParaRPr lang="en-US" sz="3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D970860-EE57-4F66-BD44-AFDBEAAB73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745047"/>
            <a:ext cx="7353299" cy="536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311DD-5D7A-4E82-898B-744EA22F057F}"/>
              </a:ext>
            </a:extLst>
          </p:cNvPr>
          <p:cNvSpPr txBox="1"/>
          <p:nvPr/>
        </p:nvSpPr>
        <p:spPr>
          <a:xfrm>
            <a:off x="5669692" y="6172609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рис.1 Модель хищник-жертва</a:t>
            </a:r>
          </a:p>
        </p:txBody>
      </p:sp>
    </p:spTree>
    <p:extLst>
      <p:ext uri="{BB962C8B-B14F-4D97-AF65-F5344CB8AC3E}">
        <p14:creationId xmlns:p14="http://schemas.microsoft.com/office/powerpoint/2010/main" val="37427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A24A-88D9-4560-A615-91BCEEC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Результаты xcos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6D1A5D-2E90-45FF-BC79-020E8D7C38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864617"/>
            <a:ext cx="5134573" cy="34434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6939A-9004-47AD-8EF0-5376AC08B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2" y="875001"/>
            <a:ext cx="5119088" cy="34331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ABA177-DECE-4967-94CC-1EEFB8674CE1}"/>
              </a:ext>
            </a:extLst>
          </p:cNvPr>
          <p:cNvSpPr txBox="1"/>
          <p:nvPr/>
        </p:nvSpPr>
        <p:spPr>
          <a:xfrm>
            <a:off x="1303638" y="420860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Вывод модели хищник-жертва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637AB-3ED8-4CA9-836B-3F2838E9A384}"/>
              </a:ext>
            </a:extLst>
          </p:cNvPr>
          <p:cNvSpPr txBox="1"/>
          <p:nvPr/>
        </p:nvSpPr>
        <p:spPr>
          <a:xfrm>
            <a:off x="6747819" y="430119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Вывод модели хищник-жертва </a:t>
            </a:r>
          </a:p>
        </p:txBody>
      </p:sp>
    </p:spTree>
    <p:extLst>
      <p:ext uri="{BB962C8B-B14F-4D97-AF65-F5344CB8AC3E}">
        <p14:creationId xmlns:p14="http://schemas.microsoft.com/office/powerpoint/2010/main" val="19345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981B-D699-4581-A27D-55E1465A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15918"/>
            <a:ext cx="2152103" cy="4272816"/>
          </a:xfrm>
        </p:spPr>
        <p:txBody>
          <a:bodyPr>
            <a:normAutofit/>
          </a:bodyPr>
          <a:lstStyle/>
          <a:p>
            <a:r>
              <a:rPr lang="ru-RU" sz="2200"/>
              <a:t>Реализация модели в </a:t>
            </a:r>
            <a:r>
              <a:rPr lang="en-US" sz="2200"/>
              <a:t>OpenModelica</a:t>
            </a:r>
            <a:endParaRPr lang="ru-RU" sz="2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3508-8802-4A60-938C-D98E3E66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80" y="538843"/>
            <a:ext cx="7518024" cy="57580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model gen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 a = 2, b = 1, c = 0.3, d = 1;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 x(start=2.0), y(start=1);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equation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der(x) = a*x - b*x*y;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der(y) = c*x*y - d*y;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1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 gen;</a:t>
            </a:r>
            <a:endParaRPr lang="ru-RU" sz="310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3100"/>
          </a:p>
        </p:txBody>
      </p:sp>
    </p:spTree>
    <p:extLst>
      <p:ext uri="{BB962C8B-B14F-4D97-AF65-F5344CB8AC3E}">
        <p14:creationId xmlns:p14="http://schemas.microsoft.com/office/powerpoint/2010/main" val="20129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E4398-9C42-4936-B914-BF9484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Результаты OpenModelica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2EB7D9-9AE8-44B9-A460-2C2A7040E9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6" y="723899"/>
            <a:ext cx="5083987" cy="35842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184660-82B1-43C2-9D72-AD769F5C0B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2" y="723899"/>
            <a:ext cx="5083987" cy="35842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12A4C4-C7E3-4DDF-AB38-66B006592E31}"/>
              </a:ext>
            </a:extLst>
          </p:cNvPr>
          <p:cNvSpPr txBox="1"/>
          <p:nvPr/>
        </p:nvSpPr>
        <p:spPr>
          <a:xfrm>
            <a:off x="1310846" y="301832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рис.4 Вывод модели хищник-жертва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DF82B-F0A7-47B6-8207-5BD06717D320}"/>
              </a:ext>
            </a:extLst>
          </p:cNvPr>
          <p:cNvSpPr txBox="1"/>
          <p:nvPr/>
        </p:nvSpPr>
        <p:spPr>
          <a:xfrm>
            <a:off x="6754853" y="301832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рис.5 Вывод модели хищник-жертва </a:t>
            </a:r>
          </a:p>
        </p:txBody>
      </p:sp>
    </p:spTree>
    <p:extLst>
      <p:ext uri="{BB962C8B-B14F-4D97-AF65-F5344CB8AC3E}">
        <p14:creationId xmlns:p14="http://schemas.microsoft.com/office/powerpoint/2010/main" val="2143221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0"/>
      </a:accent1>
      <a:accent2>
        <a:srgbClr val="AC17D5"/>
      </a:accent2>
      <a:accent3>
        <a:srgbClr val="6F29E7"/>
      </a:accent3>
      <a:accent4>
        <a:srgbClr val="3038D9"/>
      </a:accent4>
      <a:accent5>
        <a:srgbClr val="2981E7"/>
      </a:accent5>
      <a:accent6>
        <a:srgbClr val="17BED5"/>
      </a:accent6>
      <a:hlink>
        <a:srgbClr val="3F6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Calisto MT</vt:lpstr>
      <vt:lpstr>Courier New</vt:lpstr>
      <vt:lpstr>Univers Condensed</vt:lpstr>
      <vt:lpstr>ChronicleVTI</vt:lpstr>
      <vt:lpstr>Презентация по лабораторной работе №6</vt:lpstr>
      <vt:lpstr>Модель хищник-жертва</vt:lpstr>
      <vt:lpstr>Реализация модели в xcos</vt:lpstr>
      <vt:lpstr>Результаты xcos</vt:lpstr>
      <vt:lpstr>Реализация модели в OpenModelica</vt:lpstr>
      <vt:lpstr>Результаты OpenModelica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Панкратьев Александр Владимирович</dc:creator>
  <cp:lastModifiedBy>Панкратьев Александр Владимирович</cp:lastModifiedBy>
  <cp:revision>2</cp:revision>
  <dcterms:created xsi:type="dcterms:W3CDTF">2021-09-10T16:43:36Z</dcterms:created>
  <dcterms:modified xsi:type="dcterms:W3CDTF">2021-09-10T16:52:42Z</dcterms:modified>
</cp:coreProperties>
</file>