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4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312B-6B15-43ED-BFFD-6C3F3040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044" y="2386295"/>
            <a:ext cx="3972980" cy="3569150"/>
          </a:xfrm>
        </p:spPr>
        <p:txBody>
          <a:bodyPr anchor="b">
            <a:normAutofit/>
          </a:bodyPr>
          <a:lstStyle/>
          <a:p>
            <a:r>
              <a:rPr lang="ru-RU" sz="3700" dirty="0"/>
              <a:t>Презентация по лабораторной работе №7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D97C6-8F20-45A1-8C83-C051AEE5B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ru-RU" sz="1800"/>
              <a:t>НФИ-02-18 Панкратьев Александр Владимирович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527C-90B5-4296-90B5-722645FA4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9" r="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ru-RU" dirty="0"/>
              <a:t>Модель </a:t>
            </a:r>
            <a:r>
              <a:rPr lang="en-US" dirty="0"/>
              <a:t>M|M|1|∞</a:t>
            </a:r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CEBA1-EAD7-4458-B3FF-41E3503A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994610"/>
            <a:ext cx="5809009" cy="882316"/>
          </a:xfrm>
        </p:spPr>
        <p:txBody>
          <a:bodyPr>
            <a:normAutofit/>
          </a:bodyPr>
          <a:lstStyle/>
          <a:p>
            <a:r>
              <a:rPr lang="ru-RU" dirty="0"/>
              <a:t>Зафиксируем начальные данные: λ = 0, 3, µ = 0, 35, z0 = 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231CA3-E613-498E-9411-384AFF87F0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2891" y="2327375"/>
            <a:ext cx="5980430" cy="31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DEF66-E9B9-42AE-BEF8-8FB579B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СуперБлок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D311DD-5D7A-4E82-898B-744EA22F057F}"/>
              </a:ext>
            </a:extLst>
          </p:cNvPr>
          <p:cNvSpPr txBox="1"/>
          <p:nvPr/>
        </p:nvSpPr>
        <p:spPr>
          <a:xfrm>
            <a:off x="6232781" y="6137512"/>
            <a:ext cx="3706113" cy="33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рис.1 </a:t>
            </a:r>
            <a:r>
              <a:rPr lang="ru-RU" dirty="0"/>
              <a:t>Поступление заявок</a:t>
            </a:r>
            <a:endParaRPr lang="en-US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BC0F93B-F60D-4BF1-8B4F-42D823CDE5D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33025"/>
          <a:stretch/>
        </p:blipFill>
        <p:spPr>
          <a:xfrm>
            <a:off x="4876800" y="735286"/>
            <a:ext cx="6515100" cy="5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DA24A-88D9-4560-A615-91BCEEC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Результаты xcos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ABA177-DECE-4967-94CC-1EEFB8674CE1}"/>
              </a:ext>
            </a:extLst>
          </p:cNvPr>
          <p:cNvSpPr txBox="1"/>
          <p:nvPr/>
        </p:nvSpPr>
        <p:spPr>
          <a:xfrm>
            <a:off x="957745" y="695394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рис.2 Вывод модели </a:t>
            </a:r>
            <a:r>
              <a:rPr lang="en-US" dirty="0"/>
              <a:t>M|M|1|∞</a:t>
            </a:r>
            <a:r>
              <a:rPr lang="ru-RU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637AB-3ED8-4CA9-836B-3F2838E9A384}"/>
              </a:ext>
            </a:extLst>
          </p:cNvPr>
          <p:cNvSpPr txBox="1"/>
          <p:nvPr/>
        </p:nvSpPr>
        <p:spPr>
          <a:xfrm>
            <a:off x="6784890" y="703539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рис.3 Вывод модели </a:t>
            </a:r>
            <a:r>
              <a:rPr lang="en-US" dirty="0"/>
              <a:t>M|M|1|∞</a:t>
            </a:r>
            <a:r>
              <a:rPr lang="ru-RU" dirty="0"/>
              <a:t>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BF13F2B-1B96-425E-9369-1017C630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CD0A4F2-8E14-4BB2-A328-05225E9E61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625" y="1149456"/>
            <a:ext cx="5179086" cy="31691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BAEC122-EF74-492A-97CD-B3BBF53FFB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147296"/>
            <a:ext cx="5179087" cy="31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9490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C0"/>
      </a:accent1>
      <a:accent2>
        <a:srgbClr val="AC17D5"/>
      </a:accent2>
      <a:accent3>
        <a:srgbClr val="6F29E7"/>
      </a:accent3>
      <a:accent4>
        <a:srgbClr val="3038D9"/>
      </a:accent4>
      <a:accent5>
        <a:srgbClr val="2981E7"/>
      </a:accent5>
      <a:accent6>
        <a:srgbClr val="17BED5"/>
      </a:accent6>
      <a:hlink>
        <a:srgbClr val="3F65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Презентация по лабораторной работе №7</vt:lpstr>
      <vt:lpstr>Модель M|M|1|∞</vt:lpstr>
      <vt:lpstr>СуперБлок</vt:lpstr>
      <vt:lpstr>Результаты xcos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№6</dc:title>
  <dc:creator>Панкратьев Александр Владимирович</dc:creator>
  <cp:lastModifiedBy>Панкратьев Александр Владимирович</cp:lastModifiedBy>
  <cp:revision>3</cp:revision>
  <dcterms:created xsi:type="dcterms:W3CDTF">2021-09-10T16:43:36Z</dcterms:created>
  <dcterms:modified xsi:type="dcterms:W3CDTF">2021-09-10T16:57:44Z</dcterms:modified>
</cp:coreProperties>
</file>