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582B6D-FAC3-4759-B547-C1838BBCE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487FB2-7210-43E0-87AA-6CAC16629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480830-86F9-4DB1-AB03-D2ADCD68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B972-C0F3-4791-992A-D38A7BEAFD8A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1A144D-8C87-4D20-8342-80C275E5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AEC9F2-B9CF-49A3-8974-462E5019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760F-1AD5-4656-A81C-2BC4A42DD3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89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765EF4-AEA9-4FAA-AE79-E9352D4A4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FBD7AE-7A20-4CF9-94B4-9BC39EC4D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DAD88B-4CDA-4611-A15D-09B6ABB5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B972-C0F3-4791-992A-D38A7BEAFD8A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A03662-C144-4247-BB08-644417E9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57B0BB-3BF9-470F-9F08-202FAD6F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760F-1AD5-4656-A81C-2BC4A42DD3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9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BDBEF04-6B8F-416A-8FD8-BA63C18A7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50C227-5D55-4554-92EE-621468D02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AC6C48-ED59-49F5-BD17-23C5D330F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B972-C0F3-4791-992A-D38A7BEAFD8A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9C4025-01B0-4720-925C-B1BD8E5E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FE4E8F-7E1E-4D35-9CF4-A275DA9A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760F-1AD5-4656-A81C-2BC4A42DD3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1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8C91F6-EF13-4E37-99DE-C80D4062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25167B-E23B-49CA-A5F6-48AB2276F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A95F5A-41BD-4865-8B9F-C4DFE7A8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B972-C0F3-4791-992A-D38A7BEAFD8A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A09E8F-9A2D-42A0-8F25-2921085C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19CB92-66D2-4403-9E17-0A7DF7D93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760F-1AD5-4656-A81C-2BC4A42DD3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46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AAABA9-FC76-43BD-9DA4-1E863B04A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B5EF6A-D9E9-4C0C-A1BA-2D4698C2A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F03C2D-C2CF-446E-AC11-4D198206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B972-C0F3-4791-992A-D38A7BEAFD8A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E4E572-7F3C-43B4-92AC-E0CA1061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5E8514-EE12-43C1-BFB4-A7B6B64B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760F-1AD5-4656-A81C-2BC4A42DD3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75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CEE8F-F109-42DA-AAE5-7D87AA85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08B893-2E06-47AC-8E70-27C43A76C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3CCE4E-B24B-447F-A633-3E3244695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9E697E-84D8-49D8-9E20-D62A1366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B972-C0F3-4791-992A-D38A7BEAFD8A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320A74-6737-4B57-8517-5CD0A630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2E81B7-7CCD-4EBC-BB2B-FCAC6CEB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760F-1AD5-4656-A81C-2BC4A42DD3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28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650C11-DA78-4EC7-AAF2-4AD00093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4AE5B9-5B56-4686-801E-8220F74C4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51B56C-276C-411B-89F1-1E4094756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5B1102-EA62-4BB6-A879-E7EC62073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8DEEB8E-C1C9-418B-829A-5BBA3A49C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5F2A139-139D-4536-8B11-50DEB609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B972-C0F3-4791-992A-D38A7BEAFD8A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3265590-8E58-4E6F-A469-8367CCE98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BCBF182-D035-4548-9618-05140381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760F-1AD5-4656-A81C-2BC4A42DD3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81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A2899E-9928-4879-B092-0B231E1C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445CA4F-904E-4F1F-8C54-3F861F91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B972-C0F3-4791-992A-D38A7BEAFD8A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4FE72E-9386-45FE-8679-BC0AFC4F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8BBDBDC-0578-48ED-9741-B7A4ACAF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760F-1AD5-4656-A81C-2BC4A42DD3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52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DF41DA7-C873-4292-9935-E7FAD149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B972-C0F3-4791-992A-D38A7BEAFD8A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2EE47FC-CE8A-4536-9356-766985DF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9946F4-0EBB-4AFE-B6C7-B5D89517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760F-1AD5-4656-A81C-2BC4A42DD3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75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B05404-0FE1-4D5A-A9A2-9EA603E6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8DF85A-CF75-42EC-B7DE-6AD888148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EAFF0B-8379-4827-A1A7-9A9491321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70AB23-1EA8-4FD2-BC25-F5871A50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B972-C0F3-4791-992A-D38A7BEAFD8A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C8175C-3CAD-4D8F-84F8-0C7BA2E5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BCC03C-FCAC-4908-9F76-FBCF6F1C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760F-1AD5-4656-A81C-2BC4A42DD3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67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7B14EA-8059-4E33-89D1-DDE4FD33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B5DD2BE-C1A2-4576-A7FE-5867DE74A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D7CF53-E6B3-4B80-B8B9-E9ECF91F5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283F45-D5F8-4EEA-949E-0313328D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B972-C0F3-4791-992A-D38A7BEAFD8A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4D19AE-B75F-428B-AF8A-5E568273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574AD5-0303-40AD-9ED0-B60DA0DE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760F-1AD5-4656-A81C-2BC4A42DD3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60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3063D51-65EF-406E-8DE3-82D2BF8D5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BBB860-8116-4A55-B930-65F61DC37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7CF723-67AF-4EA5-9B15-97CDE10E3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2B972-C0F3-4791-992A-D38A7BEAFD8A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1DEEED-331D-456C-88AB-84977A809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D8D0B6-E248-401F-BB98-24D497C77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C760F-1AD5-4656-A81C-2BC4A42DD3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92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47FB7D-E19B-4D9E-A631-D819898AF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EE6470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Core System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1128BDC-4E00-4C78-B834-A5C664F116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Midterm presentation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HH Lian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7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291CE-2FB4-4BF0-A9B6-AB237CABC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</a:rPr>
              <a:t>Outline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DC6A3D-8E33-45A8-826F-32C788669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sharpen filter</a:t>
            </a:r>
            <a:r>
              <a:rPr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algorithm</a:t>
            </a:r>
          </a:p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schematic of the implementation</a:t>
            </a:r>
          </a:p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of HLS</a:t>
            </a:r>
          </a:p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156415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622E84-20CF-4E2E-A80B-C9E0411A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sharpen filter</a:t>
            </a: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algorithm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793F949-89D6-4789-AF24-F638700A1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06" y="2648931"/>
            <a:ext cx="2510020" cy="251002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1A75DA8-156B-4E40-B4DC-671799359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48931"/>
            <a:ext cx="2509706" cy="2509706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D40E3187-A294-4CF2-91C8-980FF443D3B5}"/>
              </a:ext>
            </a:extLst>
          </p:cNvPr>
          <p:cNvGrpSpPr/>
          <p:nvPr/>
        </p:nvGrpSpPr>
        <p:grpSpPr>
          <a:xfrm>
            <a:off x="6096000" y="3053910"/>
            <a:ext cx="1899138" cy="1853161"/>
            <a:chOff x="9771185" y="2215662"/>
            <a:chExt cx="1899138" cy="185316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252110D-6D01-420E-A230-F636A2EAD1E9}"/>
                </a:ext>
              </a:extLst>
            </p:cNvPr>
            <p:cNvSpPr/>
            <p:nvPr/>
          </p:nvSpPr>
          <p:spPr>
            <a:xfrm>
              <a:off x="9771185" y="2215662"/>
              <a:ext cx="633046" cy="63304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1A835FD-4F5C-4873-9EB5-A11570CB5353}"/>
                </a:ext>
              </a:extLst>
            </p:cNvPr>
            <p:cNvSpPr/>
            <p:nvPr/>
          </p:nvSpPr>
          <p:spPr>
            <a:xfrm>
              <a:off x="10404231" y="2215662"/>
              <a:ext cx="633046" cy="63304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B9505EB-D8C0-4F60-A3C0-BC082A71315D}"/>
                </a:ext>
              </a:extLst>
            </p:cNvPr>
            <p:cNvSpPr/>
            <p:nvPr/>
          </p:nvSpPr>
          <p:spPr>
            <a:xfrm>
              <a:off x="11037277" y="2215662"/>
              <a:ext cx="633046" cy="63304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76608E1-78BC-4E41-ACFA-DDC3A3B4E263}"/>
                </a:ext>
              </a:extLst>
            </p:cNvPr>
            <p:cNvSpPr/>
            <p:nvPr/>
          </p:nvSpPr>
          <p:spPr>
            <a:xfrm>
              <a:off x="9771185" y="2831125"/>
              <a:ext cx="633046" cy="63304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9D71E01-42B5-42E8-9BC6-27CD1156DFE3}"/>
                </a:ext>
              </a:extLst>
            </p:cNvPr>
            <p:cNvSpPr/>
            <p:nvPr/>
          </p:nvSpPr>
          <p:spPr>
            <a:xfrm>
              <a:off x="10404231" y="2831125"/>
              <a:ext cx="633046" cy="63304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0341416-1A9D-4CCF-A529-97C83AFB7B4C}"/>
                </a:ext>
              </a:extLst>
            </p:cNvPr>
            <p:cNvSpPr/>
            <p:nvPr/>
          </p:nvSpPr>
          <p:spPr>
            <a:xfrm>
              <a:off x="11037277" y="2831125"/>
              <a:ext cx="633046" cy="63304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0A24AA9-0A48-4BF8-928B-F82F37882CC1}"/>
                </a:ext>
              </a:extLst>
            </p:cNvPr>
            <p:cNvSpPr/>
            <p:nvPr/>
          </p:nvSpPr>
          <p:spPr>
            <a:xfrm>
              <a:off x="9771185" y="3435777"/>
              <a:ext cx="633046" cy="63304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3F42501-095D-488A-BA7E-64803998C01D}"/>
                </a:ext>
              </a:extLst>
            </p:cNvPr>
            <p:cNvSpPr/>
            <p:nvPr/>
          </p:nvSpPr>
          <p:spPr>
            <a:xfrm>
              <a:off x="10404231" y="3435777"/>
              <a:ext cx="633046" cy="63304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EBC9A39-B1F2-4F47-944B-4BA37464B02E}"/>
                </a:ext>
              </a:extLst>
            </p:cNvPr>
            <p:cNvSpPr/>
            <p:nvPr/>
          </p:nvSpPr>
          <p:spPr>
            <a:xfrm>
              <a:off x="11037277" y="3435777"/>
              <a:ext cx="633046" cy="63304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0B02659-3BF4-48C0-94F4-3A94F0DB4236}"/>
              </a:ext>
            </a:extLst>
          </p:cNvPr>
          <p:cNvSpPr txBox="1"/>
          <p:nvPr/>
        </p:nvSpPr>
        <p:spPr>
          <a:xfrm>
            <a:off x="8286607" y="3580618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41BF1892-3ADF-4321-892F-08832AE45CB4}"/>
                  </a:ext>
                </a:extLst>
              </p:cNvPr>
              <p:cNvSpPr txBox="1"/>
              <p:nvPr/>
            </p:nvSpPr>
            <p:spPr>
              <a:xfrm>
                <a:off x="9035276" y="3370433"/>
                <a:ext cx="1151792" cy="1066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1    1   1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1 −7 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1   1    1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41BF1892-3ADF-4321-892F-08832AE45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276" y="3370433"/>
                <a:ext cx="1151792" cy="1066702"/>
              </a:xfrm>
              <a:prstGeom prst="rect">
                <a:avLst/>
              </a:prstGeom>
              <a:blipFill>
                <a:blip r:embed="rId4"/>
                <a:stretch>
                  <a:fillRect r="-137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13B592-6B62-47A6-BA53-AFF94E2B7B88}"/>
              </a:ext>
            </a:extLst>
          </p:cNvPr>
          <p:cNvSpPr txBox="1"/>
          <p:nvPr/>
        </p:nvSpPr>
        <p:spPr>
          <a:xfrm>
            <a:off x="10584330" y="3580617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9B20478-5025-4AC2-929C-5329CDE3A2EA}"/>
              </a:ext>
            </a:extLst>
          </p:cNvPr>
          <p:cNvSpPr/>
          <p:nvPr/>
        </p:nvSpPr>
        <p:spPr>
          <a:xfrm>
            <a:off x="11227206" y="3580617"/>
            <a:ext cx="633046" cy="633046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69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622E84-20CF-4E2E-A80B-C9E0411A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sharpen filter</a:t>
            </a: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algorithm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6CE8C9-F3ED-422A-A608-B41165EE2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8471"/>
            <a:ext cx="8583706" cy="5199529"/>
          </a:xfrm>
        </p:spPr>
        <p:txBody>
          <a:bodyPr>
            <a:normAutofit lnSpcReduction="10000"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reuse</a:t>
            </a:r>
          </a:p>
          <a:p>
            <a:endParaRPr lang="en-US" altLang="zh-TW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not reuse</a:t>
            </a:r>
          </a:p>
          <a:p>
            <a:pPr lvl="1"/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3 cols of data each time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CB7CA006-FF53-4617-9316-627CD642CA75}"/>
              </a:ext>
            </a:extLst>
          </p:cNvPr>
          <p:cNvGrpSpPr/>
          <p:nvPr/>
        </p:nvGrpSpPr>
        <p:grpSpPr>
          <a:xfrm>
            <a:off x="1212540" y="2640594"/>
            <a:ext cx="1899138" cy="1853161"/>
            <a:chOff x="9771185" y="2215662"/>
            <a:chExt cx="1899138" cy="185316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5B51393-9921-483C-97FC-EA5D46CE8337}"/>
                </a:ext>
              </a:extLst>
            </p:cNvPr>
            <p:cNvSpPr/>
            <p:nvPr/>
          </p:nvSpPr>
          <p:spPr>
            <a:xfrm>
              <a:off x="9771185" y="2215662"/>
              <a:ext cx="633046" cy="63304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C319A85-874B-4DAA-8E7D-358FA5931832}"/>
                </a:ext>
              </a:extLst>
            </p:cNvPr>
            <p:cNvSpPr/>
            <p:nvPr/>
          </p:nvSpPr>
          <p:spPr>
            <a:xfrm>
              <a:off x="10404231" y="2215662"/>
              <a:ext cx="633046" cy="63304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416C0ED-15C9-4943-A245-8EE73DC660A0}"/>
                </a:ext>
              </a:extLst>
            </p:cNvPr>
            <p:cNvSpPr/>
            <p:nvPr/>
          </p:nvSpPr>
          <p:spPr>
            <a:xfrm>
              <a:off x="11037277" y="2215662"/>
              <a:ext cx="633046" cy="63304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C4062D4-E5C0-4844-AFBC-4885ED6D0BF8}"/>
                </a:ext>
              </a:extLst>
            </p:cNvPr>
            <p:cNvSpPr/>
            <p:nvPr/>
          </p:nvSpPr>
          <p:spPr>
            <a:xfrm>
              <a:off x="9771185" y="2831125"/>
              <a:ext cx="633046" cy="63304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6B4D313-DF6B-44CC-8025-6C81C77FA310}"/>
                </a:ext>
              </a:extLst>
            </p:cNvPr>
            <p:cNvSpPr/>
            <p:nvPr/>
          </p:nvSpPr>
          <p:spPr>
            <a:xfrm>
              <a:off x="10404231" y="2831125"/>
              <a:ext cx="633046" cy="63304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A1019D0-F0C6-41B7-99E1-15C97B44E31B}"/>
                </a:ext>
              </a:extLst>
            </p:cNvPr>
            <p:cNvSpPr/>
            <p:nvPr/>
          </p:nvSpPr>
          <p:spPr>
            <a:xfrm>
              <a:off x="11037277" y="2831125"/>
              <a:ext cx="633046" cy="63304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B1BED93-263D-4CE7-A59D-292E96FDAD79}"/>
                </a:ext>
              </a:extLst>
            </p:cNvPr>
            <p:cNvSpPr/>
            <p:nvPr/>
          </p:nvSpPr>
          <p:spPr>
            <a:xfrm>
              <a:off x="9771185" y="3435777"/>
              <a:ext cx="633046" cy="63304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6B590A5-8A7D-4F7D-8C2D-A184EEA3DF39}"/>
                </a:ext>
              </a:extLst>
            </p:cNvPr>
            <p:cNvSpPr/>
            <p:nvPr/>
          </p:nvSpPr>
          <p:spPr>
            <a:xfrm>
              <a:off x="10404231" y="3435777"/>
              <a:ext cx="633046" cy="63304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EEA0C52-2BB2-47D5-87BA-7B89CC8A0637}"/>
                </a:ext>
              </a:extLst>
            </p:cNvPr>
            <p:cNvSpPr/>
            <p:nvPr/>
          </p:nvSpPr>
          <p:spPr>
            <a:xfrm>
              <a:off x="11037277" y="3435777"/>
              <a:ext cx="633046" cy="63304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98B88E8B-80AA-4BD4-9E39-4B8842798152}"/>
              </a:ext>
            </a:extLst>
          </p:cNvPr>
          <p:cNvSpPr txBox="1"/>
          <p:nvPr/>
        </p:nvSpPr>
        <p:spPr>
          <a:xfrm>
            <a:off x="1212540" y="4628692"/>
            <a:ext cx="189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Cold start (3 cols)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6115763-B2BD-4BBD-B43D-63EE3AC0F115}"/>
              </a:ext>
            </a:extLst>
          </p:cNvPr>
          <p:cNvSpPr txBox="1"/>
          <p:nvPr/>
        </p:nvSpPr>
        <p:spPr>
          <a:xfrm>
            <a:off x="4962787" y="4493755"/>
            <a:ext cx="60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cold start (1 col each time)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44144361-7485-4321-AB48-58D0907A147C}"/>
              </a:ext>
            </a:extLst>
          </p:cNvPr>
          <p:cNvGrpSpPr/>
          <p:nvPr/>
        </p:nvGrpSpPr>
        <p:grpSpPr>
          <a:xfrm>
            <a:off x="4962787" y="2971117"/>
            <a:ext cx="1465599" cy="1430118"/>
            <a:chOff x="9771185" y="2215662"/>
            <a:chExt cx="1899138" cy="1853161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5FAEABD-D6E7-44C3-B5A9-7B3C45A8DF50}"/>
                </a:ext>
              </a:extLst>
            </p:cNvPr>
            <p:cNvSpPr/>
            <p:nvPr/>
          </p:nvSpPr>
          <p:spPr>
            <a:xfrm>
              <a:off x="9771185" y="2215662"/>
              <a:ext cx="633046" cy="633046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DCFF338-64DC-4155-9200-24303FBD1625}"/>
                </a:ext>
              </a:extLst>
            </p:cNvPr>
            <p:cNvSpPr/>
            <p:nvPr/>
          </p:nvSpPr>
          <p:spPr>
            <a:xfrm>
              <a:off x="10404231" y="2215662"/>
              <a:ext cx="633046" cy="63304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FB232C5-8D4D-4462-BC1F-993BA84D3768}"/>
                </a:ext>
              </a:extLst>
            </p:cNvPr>
            <p:cNvSpPr/>
            <p:nvPr/>
          </p:nvSpPr>
          <p:spPr>
            <a:xfrm>
              <a:off x="11037277" y="2215662"/>
              <a:ext cx="633046" cy="63304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65F28E3-2F9D-4B94-93E2-A84977CA4516}"/>
                </a:ext>
              </a:extLst>
            </p:cNvPr>
            <p:cNvSpPr/>
            <p:nvPr/>
          </p:nvSpPr>
          <p:spPr>
            <a:xfrm>
              <a:off x="9771185" y="2831125"/>
              <a:ext cx="633046" cy="633046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A11220E-20AC-44A0-AA99-D3B3E0634B2C}"/>
                </a:ext>
              </a:extLst>
            </p:cNvPr>
            <p:cNvSpPr/>
            <p:nvPr/>
          </p:nvSpPr>
          <p:spPr>
            <a:xfrm>
              <a:off x="10404231" y="2831125"/>
              <a:ext cx="633046" cy="63304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EA46337-7618-45C7-B4F4-2541E56F2E02}"/>
                </a:ext>
              </a:extLst>
            </p:cNvPr>
            <p:cNvSpPr/>
            <p:nvPr/>
          </p:nvSpPr>
          <p:spPr>
            <a:xfrm>
              <a:off x="11037277" y="2831125"/>
              <a:ext cx="633046" cy="63304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D32C089-BAED-4965-827F-D34C52BED765}"/>
                </a:ext>
              </a:extLst>
            </p:cNvPr>
            <p:cNvSpPr/>
            <p:nvPr/>
          </p:nvSpPr>
          <p:spPr>
            <a:xfrm>
              <a:off x="9771185" y="3435777"/>
              <a:ext cx="633046" cy="633046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D5392C1-4544-456C-BAEB-9F1AFB51EABE}"/>
                </a:ext>
              </a:extLst>
            </p:cNvPr>
            <p:cNvSpPr/>
            <p:nvPr/>
          </p:nvSpPr>
          <p:spPr>
            <a:xfrm>
              <a:off x="10404231" y="3435777"/>
              <a:ext cx="633046" cy="63304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EF148C4-E5B4-4B9B-B5A9-F93B40100333}"/>
                </a:ext>
              </a:extLst>
            </p:cNvPr>
            <p:cNvSpPr/>
            <p:nvPr/>
          </p:nvSpPr>
          <p:spPr>
            <a:xfrm>
              <a:off x="11037277" y="3435777"/>
              <a:ext cx="633046" cy="63304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336F781F-817E-48B9-BE39-0638C309B2F1}"/>
              </a:ext>
            </a:extLst>
          </p:cNvPr>
          <p:cNvGrpSpPr/>
          <p:nvPr/>
        </p:nvGrpSpPr>
        <p:grpSpPr>
          <a:xfrm>
            <a:off x="7239301" y="2971117"/>
            <a:ext cx="1465599" cy="1430118"/>
            <a:chOff x="9771185" y="2215662"/>
            <a:chExt cx="1899138" cy="1853161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B6187A3-2BDF-49AB-9240-2F075C63753A}"/>
                </a:ext>
              </a:extLst>
            </p:cNvPr>
            <p:cNvSpPr/>
            <p:nvPr/>
          </p:nvSpPr>
          <p:spPr>
            <a:xfrm>
              <a:off x="9771185" y="2215662"/>
              <a:ext cx="633046" cy="63304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FDA522B-521B-4C24-962F-017F3DC1F1FD}"/>
                </a:ext>
              </a:extLst>
            </p:cNvPr>
            <p:cNvSpPr/>
            <p:nvPr/>
          </p:nvSpPr>
          <p:spPr>
            <a:xfrm>
              <a:off x="10404231" y="2215662"/>
              <a:ext cx="633046" cy="633046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E141186-21D8-400D-A82C-A3F4192F240B}"/>
                </a:ext>
              </a:extLst>
            </p:cNvPr>
            <p:cNvSpPr/>
            <p:nvPr/>
          </p:nvSpPr>
          <p:spPr>
            <a:xfrm>
              <a:off x="11037277" y="2215662"/>
              <a:ext cx="633046" cy="63304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440E43A-AFFA-4E91-A3B8-75CED93D32FB}"/>
                </a:ext>
              </a:extLst>
            </p:cNvPr>
            <p:cNvSpPr/>
            <p:nvPr/>
          </p:nvSpPr>
          <p:spPr>
            <a:xfrm>
              <a:off x="9771185" y="2831125"/>
              <a:ext cx="633046" cy="63304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904E2FD-B7F2-4773-A145-E3161B3A1382}"/>
                </a:ext>
              </a:extLst>
            </p:cNvPr>
            <p:cNvSpPr/>
            <p:nvPr/>
          </p:nvSpPr>
          <p:spPr>
            <a:xfrm>
              <a:off x="10404231" y="2831125"/>
              <a:ext cx="633046" cy="633046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6C4454A-7794-4607-A953-4ACEFC4FAD1D}"/>
                </a:ext>
              </a:extLst>
            </p:cNvPr>
            <p:cNvSpPr/>
            <p:nvPr/>
          </p:nvSpPr>
          <p:spPr>
            <a:xfrm>
              <a:off x="11037277" y="2831125"/>
              <a:ext cx="633046" cy="63304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EC1A954-4000-4E9C-92C8-0A40C5D6AD55}"/>
                </a:ext>
              </a:extLst>
            </p:cNvPr>
            <p:cNvSpPr/>
            <p:nvPr/>
          </p:nvSpPr>
          <p:spPr>
            <a:xfrm>
              <a:off x="9771185" y="3435777"/>
              <a:ext cx="633046" cy="63304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42E7B0C-0745-4F32-9BEE-B1A6B2C5F0D4}"/>
                </a:ext>
              </a:extLst>
            </p:cNvPr>
            <p:cNvSpPr/>
            <p:nvPr/>
          </p:nvSpPr>
          <p:spPr>
            <a:xfrm>
              <a:off x="10404231" y="3435777"/>
              <a:ext cx="633046" cy="633046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0807E05-F701-4AA0-887E-DE4BE3E3E9AD}"/>
                </a:ext>
              </a:extLst>
            </p:cNvPr>
            <p:cNvSpPr/>
            <p:nvPr/>
          </p:nvSpPr>
          <p:spPr>
            <a:xfrm>
              <a:off x="11037277" y="3435777"/>
              <a:ext cx="633046" cy="63304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86C32BC9-E549-4CBB-A4F3-7BCF94AEFC70}"/>
              </a:ext>
            </a:extLst>
          </p:cNvPr>
          <p:cNvGrpSpPr/>
          <p:nvPr/>
        </p:nvGrpSpPr>
        <p:grpSpPr>
          <a:xfrm>
            <a:off x="9537351" y="2971117"/>
            <a:ext cx="1465599" cy="1430118"/>
            <a:chOff x="9771185" y="2215662"/>
            <a:chExt cx="1899138" cy="1853161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8246A1E-1B4F-4F93-ACF2-D58F5CB3CAC0}"/>
                </a:ext>
              </a:extLst>
            </p:cNvPr>
            <p:cNvSpPr/>
            <p:nvPr/>
          </p:nvSpPr>
          <p:spPr>
            <a:xfrm>
              <a:off x="9771185" y="2215662"/>
              <a:ext cx="633046" cy="63304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B92D63B7-A7F8-46EF-984C-F20F623FDD38}"/>
                </a:ext>
              </a:extLst>
            </p:cNvPr>
            <p:cNvSpPr/>
            <p:nvPr/>
          </p:nvSpPr>
          <p:spPr>
            <a:xfrm>
              <a:off x="10404231" y="2215662"/>
              <a:ext cx="633046" cy="63304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B857069-87CD-45E2-AC25-995752FB696B}"/>
                </a:ext>
              </a:extLst>
            </p:cNvPr>
            <p:cNvSpPr/>
            <p:nvPr/>
          </p:nvSpPr>
          <p:spPr>
            <a:xfrm>
              <a:off x="11037277" y="2215662"/>
              <a:ext cx="633046" cy="633046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01199326-FD12-46B4-8BF5-4AF330F0B661}"/>
                </a:ext>
              </a:extLst>
            </p:cNvPr>
            <p:cNvSpPr/>
            <p:nvPr/>
          </p:nvSpPr>
          <p:spPr>
            <a:xfrm>
              <a:off x="9771185" y="2831125"/>
              <a:ext cx="633046" cy="63304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B322F2E-63E2-4924-918A-257C4DFFCBAC}"/>
                </a:ext>
              </a:extLst>
            </p:cNvPr>
            <p:cNvSpPr/>
            <p:nvPr/>
          </p:nvSpPr>
          <p:spPr>
            <a:xfrm>
              <a:off x="10404231" y="2831125"/>
              <a:ext cx="633046" cy="63304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06C8E29-9F67-4639-9F76-4188AC34EB8A}"/>
                </a:ext>
              </a:extLst>
            </p:cNvPr>
            <p:cNvSpPr/>
            <p:nvPr/>
          </p:nvSpPr>
          <p:spPr>
            <a:xfrm>
              <a:off x="11037277" y="2831125"/>
              <a:ext cx="633046" cy="633046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969FEDA-527A-4E13-84A8-9511D987A616}"/>
                </a:ext>
              </a:extLst>
            </p:cNvPr>
            <p:cNvSpPr/>
            <p:nvPr/>
          </p:nvSpPr>
          <p:spPr>
            <a:xfrm>
              <a:off x="9771185" y="3435777"/>
              <a:ext cx="633046" cy="63304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539C29A8-8919-4120-B90B-EFB2EF16761A}"/>
                </a:ext>
              </a:extLst>
            </p:cNvPr>
            <p:cNvSpPr/>
            <p:nvPr/>
          </p:nvSpPr>
          <p:spPr>
            <a:xfrm>
              <a:off x="10404231" y="3435777"/>
              <a:ext cx="633046" cy="63304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AD2CA37-E39D-4BD6-BF8F-6BD3BC6987E1}"/>
                </a:ext>
              </a:extLst>
            </p:cNvPr>
            <p:cNvSpPr/>
            <p:nvPr/>
          </p:nvSpPr>
          <p:spPr>
            <a:xfrm>
              <a:off x="11037277" y="3435777"/>
              <a:ext cx="633046" cy="633046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B519564D-C531-4A84-86C8-984E766A2D40}"/>
              </a:ext>
            </a:extLst>
          </p:cNvPr>
          <p:cNvCxnSpPr>
            <a:cxnSpLocks/>
          </p:cNvCxnSpPr>
          <p:nvPr/>
        </p:nvCxnSpPr>
        <p:spPr>
          <a:xfrm flipH="1">
            <a:off x="5585012" y="2557831"/>
            <a:ext cx="481404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D035879A-9244-4906-8D3B-CE37A1F944C2}"/>
              </a:ext>
            </a:extLst>
          </p:cNvPr>
          <p:cNvCxnSpPr>
            <a:cxnSpLocks/>
          </p:cNvCxnSpPr>
          <p:nvPr/>
        </p:nvCxnSpPr>
        <p:spPr>
          <a:xfrm>
            <a:off x="10399059" y="2536173"/>
            <a:ext cx="1" cy="22830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F7FCC374-B51A-4BF1-8417-D8133BBA7C30}"/>
              </a:ext>
            </a:extLst>
          </p:cNvPr>
          <p:cNvCxnSpPr>
            <a:cxnSpLocks/>
          </p:cNvCxnSpPr>
          <p:nvPr/>
        </p:nvCxnSpPr>
        <p:spPr>
          <a:xfrm>
            <a:off x="6651812" y="3604163"/>
            <a:ext cx="3666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A75EAB59-6E8D-429B-93FF-2C611C33F219}"/>
              </a:ext>
            </a:extLst>
          </p:cNvPr>
          <p:cNvCxnSpPr>
            <a:cxnSpLocks/>
          </p:cNvCxnSpPr>
          <p:nvPr/>
        </p:nvCxnSpPr>
        <p:spPr>
          <a:xfrm>
            <a:off x="8937812" y="3604163"/>
            <a:ext cx="3666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95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622E84-20CF-4E2E-A80B-C9E0411A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sharpen filter</a:t>
            </a: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algorithm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6CE8C9-F3ED-422A-A608-B41165EE2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6123" cy="4351338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version</a:t>
            </a:r>
          </a:p>
          <a:p>
            <a:pPr marL="0" indent="0">
              <a:buNone/>
            </a:pPr>
            <a:endParaRPr lang="en-US" altLang="zh-TW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Unroll version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87FC9805-991D-450E-A540-2AFADD404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1" y="2549720"/>
            <a:ext cx="4160881" cy="1143099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2707905A-2927-4691-8419-A1A41C564C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24"/>
          <a:stretch/>
        </p:blipFill>
        <p:spPr>
          <a:xfrm>
            <a:off x="1166851" y="4559148"/>
            <a:ext cx="3406435" cy="132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4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622E84-20CF-4E2E-A80B-C9E0411A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schematic of the implementation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6CE8C9-F3ED-422A-A608-B41165EE2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28992" cy="4351338"/>
          </a:xfrm>
        </p:spPr>
        <p:txBody>
          <a:bodyPr>
            <a:normAutofit/>
          </a:bodyPr>
          <a:lstStyle/>
          <a:p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FC6193A-D549-49B8-A81B-692EA55ED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07" y="1825625"/>
            <a:ext cx="8838467" cy="443168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1B5759A-8431-46B6-9121-56E2FFE463C2}"/>
              </a:ext>
            </a:extLst>
          </p:cNvPr>
          <p:cNvSpPr/>
          <p:nvPr/>
        </p:nvSpPr>
        <p:spPr>
          <a:xfrm>
            <a:off x="7587761" y="3270738"/>
            <a:ext cx="1143000" cy="31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tx1"/>
                </a:solidFill>
              </a:rPr>
              <a:t>o_result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4289E7-4DAA-4C33-8F49-75C20FCAA1F6}"/>
              </a:ext>
            </a:extLst>
          </p:cNvPr>
          <p:cNvSpPr/>
          <p:nvPr/>
        </p:nvSpPr>
        <p:spPr>
          <a:xfrm>
            <a:off x="2869223" y="3270737"/>
            <a:ext cx="1143000" cy="31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tx1"/>
                </a:solidFill>
              </a:rPr>
              <a:t>i_rgb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2F14F92-2B65-40CF-8A12-908E28052EC1}"/>
              </a:ext>
            </a:extLst>
          </p:cNvPr>
          <p:cNvSpPr/>
          <p:nvPr/>
        </p:nvSpPr>
        <p:spPr>
          <a:xfrm>
            <a:off x="4692161" y="3428998"/>
            <a:ext cx="2458917" cy="31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Sharpen filter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43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622E84-20CF-4E2E-A80B-C9E0411A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of HLS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6CE8C9-F3ED-422A-A608-B41165EE2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289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6">
            <a:extLst>
              <a:ext uri="{FF2B5EF4-FFF2-40B4-BE49-F238E27FC236}">
                <a16:creationId xmlns:a16="http://schemas.microsoft.com/office/drawing/2014/main" id="{48895057-A9D7-4BCA-8634-4EC56E955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827792"/>
              </p:ext>
            </p:extLst>
          </p:nvPr>
        </p:nvGraphicFramePr>
        <p:xfrm>
          <a:off x="1388696" y="2634517"/>
          <a:ext cx="81279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275214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522007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053571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/>
                        <a:t>BASIC/DPA (ns)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reuse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not reuse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76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Cold start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210/210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190/190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32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Each col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100/100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200/200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9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Transfer count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591360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1769472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3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Difference of transfer</a:t>
                      </a:r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1178112 (66%)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664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493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622E84-20CF-4E2E-A80B-C9E0411A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of HLS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6CE8C9-F3ED-422A-A608-B41165EE2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289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6">
            <a:extLst>
              <a:ext uri="{FF2B5EF4-FFF2-40B4-BE49-F238E27FC236}">
                <a16:creationId xmlns:a16="http://schemas.microsoft.com/office/drawing/2014/main" id="{48895057-A9D7-4BCA-8634-4EC56E955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795710"/>
              </p:ext>
            </p:extLst>
          </p:nvPr>
        </p:nvGraphicFramePr>
        <p:xfrm>
          <a:off x="838200" y="2019056"/>
          <a:ext cx="975995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990">
                  <a:extLst>
                    <a:ext uri="{9D8B030D-6E8A-4147-A177-3AD203B41FA5}">
                      <a16:colId xmlns:a16="http://schemas.microsoft.com/office/drawing/2014/main" val="2727521481"/>
                    </a:ext>
                  </a:extLst>
                </a:gridCol>
                <a:gridCol w="1951990">
                  <a:extLst>
                    <a:ext uri="{9D8B030D-6E8A-4147-A177-3AD203B41FA5}">
                      <a16:colId xmlns:a16="http://schemas.microsoft.com/office/drawing/2014/main" val="2852200798"/>
                    </a:ext>
                  </a:extLst>
                </a:gridCol>
                <a:gridCol w="1951990">
                  <a:extLst>
                    <a:ext uri="{9D8B030D-6E8A-4147-A177-3AD203B41FA5}">
                      <a16:colId xmlns:a16="http://schemas.microsoft.com/office/drawing/2014/main" val="2705357143"/>
                    </a:ext>
                  </a:extLst>
                </a:gridCol>
                <a:gridCol w="1951990">
                  <a:extLst>
                    <a:ext uri="{9D8B030D-6E8A-4147-A177-3AD203B41FA5}">
                      <a16:colId xmlns:a16="http://schemas.microsoft.com/office/drawing/2014/main" val="3457592638"/>
                    </a:ext>
                  </a:extLst>
                </a:gridCol>
                <a:gridCol w="1951990">
                  <a:extLst>
                    <a:ext uri="{9D8B030D-6E8A-4147-A177-3AD203B41FA5}">
                      <a16:colId xmlns:a16="http://schemas.microsoft.com/office/drawing/2014/main" val="26015275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/>
                        <a:t>BASIC/DPA (ns)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not reuse/ roll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not reuse/ unroll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reuse/ roll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reuse/ unroll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76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Stimulation 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32112630 / 30801910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30801910 / 24903670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26257430 / 24926710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14440950 / 13130230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32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Cycle counts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3211263 / 3080191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3080191 / 2490367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2625743 / 2492671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1444095 / 1313023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9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Total area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6948/</a:t>
                      </a:r>
                    </a:p>
                    <a:p>
                      <a:r>
                        <a:rPr lang="en-US" altLang="zh-TW" dirty="0"/>
                        <a:t>6481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3988/</a:t>
                      </a:r>
                    </a:p>
                    <a:p>
                      <a:r>
                        <a:rPr lang="en-US" altLang="zh-TW" dirty="0"/>
                        <a:t>3677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15062/</a:t>
                      </a:r>
                    </a:p>
                    <a:p>
                      <a:r>
                        <a:rPr lang="en-US" altLang="zh-TW" dirty="0"/>
                        <a:t>14221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14722/</a:t>
                      </a:r>
                    </a:p>
                    <a:p>
                      <a:r>
                        <a:rPr lang="en-US" altLang="zh-TW" dirty="0"/>
                        <a:t>13647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38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874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622E84-20CF-4E2E-A80B-C9E0411A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and conclusion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6CE8C9-F3ED-422A-A608-B41165EE2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28992" cy="4351338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discover that making calculation process unroll can reduce the cycle counts and maintain a reasonable area usage.</a:t>
            </a:r>
          </a:p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data reuse will increase area usage dramatically but decrease cycle counts by half.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348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230</Words>
  <Application>Microsoft Office PowerPoint</Application>
  <PresentationFormat>寬螢幕</PresentationFormat>
  <Paragraphs>75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佈景主題</vt:lpstr>
      <vt:lpstr>EE6470 Many Core System</vt:lpstr>
      <vt:lpstr>Outline</vt:lpstr>
      <vt:lpstr>The sharpen filter &amp; algorithm</vt:lpstr>
      <vt:lpstr>The sharpen filter &amp; algorithm</vt:lpstr>
      <vt:lpstr>The sharpen filter &amp; algorithm</vt:lpstr>
      <vt:lpstr>Overall schematic of the implementation</vt:lpstr>
      <vt:lpstr>The results of HLS</vt:lpstr>
      <vt:lpstr>The results of HLS</vt:lpstr>
      <vt:lpstr>Demo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EE6470 Many Core System</dc:title>
  <dc:creator>皓翔 梁</dc:creator>
  <cp:lastModifiedBy>皓翔 梁</cp:lastModifiedBy>
  <cp:revision>14</cp:revision>
  <dcterms:created xsi:type="dcterms:W3CDTF">2021-05-05T11:41:49Z</dcterms:created>
  <dcterms:modified xsi:type="dcterms:W3CDTF">2021-05-05T13:43:05Z</dcterms:modified>
</cp:coreProperties>
</file>