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300" r:id="rId4"/>
    <p:sldId id="301" r:id="rId5"/>
    <p:sldId id="302" r:id="rId6"/>
    <p:sldId id="303" r:id="rId7"/>
    <p:sldId id="298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2" autoAdjust="0"/>
  </p:normalViewPr>
  <p:slideViewPr>
    <p:cSldViewPr>
      <p:cViewPr varScale="1">
        <p:scale>
          <a:sx n="115" d="100"/>
          <a:sy n="115" d="100"/>
        </p:scale>
        <p:origin x="51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学生信息管理系统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指导老师：沃焱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答辩人：陈明奕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8872" y="2603814"/>
            <a:ext cx="1512542" cy="1203848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6264976" y="211017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2548539" y="213976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798598" y="2571750"/>
            <a:ext cx="1512542" cy="1225860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745974" y="2592808"/>
            <a:ext cx="1512542" cy="1225859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206055" y="2900227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类架构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程序架构</a:t>
            </a:r>
          </a:p>
        </p:txBody>
      </p:sp>
      <p:sp>
        <p:nvSpPr>
          <p:cNvPr id="61" name="矩形 60"/>
          <p:cNvSpPr/>
          <p:nvPr/>
        </p:nvSpPr>
        <p:spPr>
          <a:xfrm>
            <a:off x="2293661" y="2900227"/>
            <a:ext cx="697628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</p:txBody>
      </p:sp>
      <p:sp>
        <p:nvSpPr>
          <p:cNvPr id="62" name="矩形 61"/>
          <p:cNvSpPr/>
          <p:nvPr/>
        </p:nvSpPr>
        <p:spPr>
          <a:xfrm>
            <a:off x="6120448" y="2944288"/>
            <a:ext cx="697627" cy="52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基本功能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扩展功能</a:t>
            </a:r>
          </a:p>
        </p:txBody>
      </p:sp>
      <p:sp>
        <p:nvSpPr>
          <p:cNvPr id="64" name="矩形 63"/>
          <p:cNvSpPr/>
          <p:nvPr/>
        </p:nvSpPr>
        <p:spPr>
          <a:xfrm>
            <a:off x="4171890" y="260681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设计结构</a:t>
            </a:r>
          </a:p>
        </p:txBody>
      </p:sp>
      <p:sp>
        <p:nvSpPr>
          <p:cNvPr id="66" name="矩形 65"/>
          <p:cNvSpPr/>
          <p:nvPr/>
        </p:nvSpPr>
        <p:spPr>
          <a:xfrm>
            <a:off x="2073390" y="2640546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67" name="矩形 66"/>
          <p:cNvSpPr/>
          <p:nvPr/>
        </p:nvSpPr>
        <p:spPr>
          <a:xfrm>
            <a:off x="6069153" y="257175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功能实现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3568" y="3710133"/>
            <a:ext cx="3744416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F101BA3-D238-489B-9CC5-8E96C1D1E4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97" y="251288"/>
            <a:ext cx="5868144" cy="2814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B950F7-537F-4E61-8434-3E6CDFFF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0122"/>
            <a:ext cx="5038021" cy="28148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918084-2313-418F-A19A-9C468A6EB1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17" y="2081044"/>
            <a:ext cx="5547703" cy="28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3568" y="3710133"/>
            <a:ext cx="3744416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6C9E8-BEB5-4B2B-922D-16E119B0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4" y="1398111"/>
            <a:ext cx="7724408" cy="31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08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3568" y="3710133"/>
            <a:ext cx="3744416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137819-8792-43C2-B02F-5C91B6A1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78" y="1059582"/>
            <a:ext cx="7128792" cy="35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3568" y="3710133"/>
            <a:ext cx="3744416" cy="5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bg1"/>
                </a:solidFill>
              </a:rPr>
              <a:t>TOPIC HEADER HERE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功能实现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4CFB31E-3A61-4C72-95E2-39C686950ACB}"/>
              </a:ext>
            </a:extLst>
          </p:cNvPr>
          <p:cNvSpPr txBox="1"/>
          <p:nvPr/>
        </p:nvSpPr>
        <p:spPr>
          <a:xfrm>
            <a:off x="786568" y="1027638"/>
            <a:ext cx="4224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基本功能：</a:t>
            </a:r>
            <a:endParaRPr lang="en-US" altLang="zh-CN" b="1" dirty="0"/>
          </a:p>
          <a:p>
            <a:r>
              <a:rPr lang="en-US" altLang="zh-CN" dirty="0"/>
              <a:t>     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完成数据的增删查改和储存功能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能够对查询到的数据进行排序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能够显示所存储的所有信息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扩展功能：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显示密码功能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记住密码功能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范围查找功能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多关键词查找功能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打印信息功能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B31F1A-EB33-40B8-B17D-FA7B803A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70672"/>
            <a:ext cx="2952328" cy="211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0B57C81-7DE6-4C44-A20D-133034D8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72" y="312061"/>
            <a:ext cx="2843060" cy="227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63757" y="2118997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指导老师：沃焱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答辩人：陈明奕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249</Words>
  <Application>Microsoft Office PowerPoint</Application>
  <PresentationFormat>全屏显示(16:9)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楷体</vt:lpstr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陈 明奕</cp:lastModifiedBy>
  <cp:revision>21</cp:revision>
  <dcterms:created xsi:type="dcterms:W3CDTF">2016-04-09T09:29:00Z</dcterms:created>
  <dcterms:modified xsi:type="dcterms:W3CDTF">2021-06-16T01:44:13Z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