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2BE7B-BCDC-D17A-F5DA-5B2F9BC6D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0635CD-58C8-EAD9-1E4F-5D8A04316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FF390-BF29-D6AE-6557-077B809F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1749-3281-45D9-8C02-8921962C2769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27E97-7F7A-C087-D341-2C773A0D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8E5A9-FA51-A77E-1C54-01CF1786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402-5DB6-4A21-B330-78928DCC7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675C0-1433-6F7E-CAC9-F2C686B7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8B2A9B-0BCF-148F-005D-29258EE01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E6F1C-C9DE-58F6-FDE4-4B60BE29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1749-3281-45D9-8C02-8921962C2769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2ABB6E-F841-CF01-0474-EA910955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7D693-EFA1-75A6-B9D8-D0AF1B06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402-5DB6-4A21-B330-78928DCC7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77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2A630F-AD5B-3924-1A76-B9F5EA641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99E5BA-2E8C-F0CB-6BB1-8599E927D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A86A5-DA2C-6399-21F2-BDAD82CD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1749-3281-45D9-8C02-8921962C2769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B0F43-F54D-0111-9F61-D3687C7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2BF22-87FF-0976-2E27-1FE28B8D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402-5DB6-4A21-B330-78928DCC7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2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7ECFC-0DC0-750E-3ACC-41441A04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664AD-2F06-1DC8-990B-4185EB3D0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629A1-97ED-D996-3B08-AF7C038F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1749-3281-45D9-8C02-8921962C2769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12062-08E7-8432-E370-62141AA1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001D8-202E-C646-3901-B03E6787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402-5DB6-4A21-B330-78928DCC7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8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60B82-A74E-BB07-9C58-BFFB3DF9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B2011F-24C4-CDBF-5D7D-7B9CB0BBB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109EA-35F4-4BD2-16FA-34937693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1749-3281-45D9-8C02-8921962C2769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E4DB0-988F-7E51-58DE-EE3DCAA6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F5B49-3A44-FCCE-A43A-89580B5F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402-5DB6-4A21-B330-78928DCC7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8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A9769-E57B-9F2B-14C0-A1ADD6E9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CC0FA-242F-D579-4C34-0271984F4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B90249-E928-3C3B-D0C9-9E89EF0B4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9635B6-8709-B0F8-D3B3-8FF7EC05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1749-3281-45D9-8C02-8921962C2769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9F5B49-2FC9-D8A1-ED18-C5537FA3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249C7-E116-DBC9-B39E-0FE6733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402-5DB6-4A21-B330-78928DCC7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6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8D356-8076-54C2-3083-4047740D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BC4B26-2A5E-9E06-13BF-9308887DC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BAD78-F4F4-2EDD-F5A4-5355DDA76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A017CE-EC1C-60E8-B47E-BE6A853B7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6D45ED-6599-9756-018C-9F8FA541B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E874FA-DF5B-D603-9975-A0CAC21D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1749-3281-45D9-8C02-8921962C2769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495339-B836-29AE-B88E-2320DEB3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12D319-1D49-631D-4E61-3BBB29C1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402-5DB6-4A21-B330-78928DCC7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B6502-D119-7935-D763-19CA62AC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5C6923-D98D-7684-342C-0284F867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1749-3281-45D9-8C02-8921962C2769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6FEBE9-4613-BEBE-4F2E-D4EA1F11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8878E7-324A-766E-BF73-8CE12892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402-5DB6-4A21-B330-78928DCC7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66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2F717-6438-AF9C-16F8-1F767980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1749-3281-45D9-8C02-8921962C2769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4D61AA-E169-C935-83DC-DB5F5644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81D9DD-FCC8-2724-2749-500AB4E7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402-5DB6-4A21-B330-78928DCC7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9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23A58-B8AB-D2E3-D16B-39CF2AB2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74EF5-4DE0-2D72-BC97-C16A4CE82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AB271A-89E7-4954-43D4-DABC12ABA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720FB3-60F8-7857-1997-A8917300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1749-3281-45D9-8C02-8921962C2769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E49DC-BEE0-1C51-8A4D-21732EBE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E0E52-3234-50B2-CB04-8B536006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402-5DB6-4A21-B330-78928DCC7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7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C9C5E-8A0A-8792-B23D-D8A7AA60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AB8855-1C40-BB61-A6C1-7F066A9DC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16F329-A066-626B-8150-08B3BB320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2AFDBE-DC84-8F16-E862-6E405135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1749-3281-45D9-8C02-8921962C2769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9B3543-66C4-19F7-3920-40D487AA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6CE0F-86E8-052E-016C-DB8CFFAE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402-5DB6-4A21-B330-78928DCC7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5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26A288-F992-346A-FB99-AE0FF2FF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0F841B-ED00-F4D8-1881-3E2AFA9CE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BDFAB-2315-382B-D344-75F0F342D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1749-3281-45D9-8C02-8921962C2769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63B92-7471-80E0-95FF-37D616BD0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AFEF9-65BE-A3DC-0AA3-DA3389D25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B0402-5DB6-4A21-B330-78928DCC7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3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ncrnalab.org/teaching/part-i.-basic-skills/1.setup/1.1.docker" TargetMode="External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book.ncrnalab.org/teaching/part-i.-basic-skills/2.linux/2.1.linux-basic-comman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.ncrnalab.org/teaching/part-i.-basic-skills/2.linux/2.2.linux-practice-gui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F51D4-74B5-1E26-8161-421C468A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07F13-2DAE-BC25-AC2B-1425FEB2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容器相当于一个轻量级的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虚拟机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对运行环境进行封装，方便软件依赖复杂的分析流程的部署，增加可移植性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镜像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(image)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相当于虚拟机模板，容器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(container)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相当于虚拟机实例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https://hub.docker.com/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上提供了大量镜像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容器通过数据卷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(volume)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和宿主机实现目录的共享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4CB6A1-1011-4BDA-EF6B-F1BAD8592B2C}"/>
              </a:ext>
            </a:extLst>
          </p:cNvPr>
          <p:cNvSpPr/>
          <p:nvPr/>
        </p:nvSpPr>
        <p:spPr>
          <a:xfrm>
            <a:off x="4318000" y="4951028"/>
            <a:ext cx="83312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0C2C19-7E48-7BB0-FB69-7310C94081C2}"/>
              </a:ext>
            </a:extLst>
          </p:cNvPr>
          <p:cNvSpPr/>
          <p:nvPr/>
        </p:nvSpPr>
        <p:spPr>
          <a:xfrm>
            <a:off x="5943600" y="4943765"/>
            <a:ext cx="112776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container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A40924-562A-B10A-26F6-0E9B60BC8AD8}"/>
              </a:ext>
            </a:extLst>
          </p:cNvPr>
          <p:cNvSpPr txBox="1"/>
          <p:nvPr/>
        </p:nvSpPr>
        <p:spPr>
          <a:xfrm>
            <a:off x="2692400" y="534918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docker pull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394307-9A22-FB4B-7F50-B3D3A6D80A8D}"/>
              </a:ext>
            </a:extLst>
          </p:cNvPr>
          <p:cNvSpPr txBox="1"/>
          <p:nvPr/>
        </p:nvSpPr>
        <p:spPr>
          <a:xfrm>
            <a:off x="2692400" y="467958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docker load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C5A5F9F-8877-DC9B-7477-0815DCDF4DC9}"/>
              </a:ext>
            </a:extLst>
          </p:cNvPr>
          <p:cNvCxnSpPr/>
          <p:nvPr/>
        </p:nvCxnSpPr>
        <p:spPr>
          <a:xfrm>
            <a:off x="5354320" y="4951028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83FBB36-A988-8B4D-A683-A8FA060BA6A4}"/>
              </a:ext>
            </a:extLst>
          </p:cNvPr>
          <p:cNvSpPr txBox="1"/>
          <p:nvPr/>
        </p:nvSpPr>
        <p:spPr>
          <a:xfrm>
            <a:off x="7071360" y="4736554"/>
            <a:ext cx="1717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docker exec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CC2635B-B9EE-108B-8A69-97E97C8E06A0}"/>
              </a:ext>
            </a:extLst>
          </p:cNvPr>
          <p:cNvCxnSpPr>
            <a:cxnSpLocks/>
          </p:cNvCxnSpPr>
          <p:nvPr/>
        </p:nvCxnSpPr>
        <p:spPr>
          <a:xfrm flipH="1">
            <a:off x="5354320" y="5296468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6CDAAA8-E254-7553-1DDA-35F2C2C3ED8D}"/>
              </a:ext>
            </a:extLst>
          </p:cNvPr>
          <p:cNvSpPr txBox="1"/>
          <p:nvPr/>
        </p:nvSpPr>
        <p:spPr>
          <a:xfrm>
            <a:off x="4881880" y="549985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docker commit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B5803A1-64B5-8579-A1B9-A8E81B7A55BB}"/>
              </a:ext>
            </a:extLst>
          </p:cNvPr>
          <p:cNvSpPr txBox="1"/>
          <p:nvPr/>
        </p:nvSpPr>
        <p:spPr>
          <a:xfrm>
            <a:off x="1351280" y="4129151"/>
            <a:ext cx="3525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加载打包的镜像，如</a:t>
            </a:r>
            <a:endParaRPr lang="en-US" altLang="zh-CN" sz="1600" dirty="0"/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bioinfo_PartI-PartII-PartIII1-3.tar.gz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DCD785-4A4C-1AB9-2140-A368EE50CA43}"/>
              </a:ext>
            </a:extLst>
          </p:cNvPr>
          <p:cNvSpPr txBox="1"/>
          <p:nvPr/>
        </p:nvSpPr>
        <p:spPr>
          <a:xfrm>
            <a:off x="1894840" y="5784838"/>
            <a:ext cx="2621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从</a:t>
            </a:r>
            <a:r>
              <a:rPr lang="en-US" altLang="zh-CN" sz="1600" dirty="0"/>
              <a:t>docker hub</a:t>
            </a:r>
            <a:r>
              <a:rPr lang="zh-CN" altLang="en-US" sz="1600" dirty="0"/>
              <a:t>上拉取镜像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0CC3448-A73B-371D-419C-2F8DE0029759}"/>
              </a:ext>
            </a:extLst>
          </p:cNvPr>
          <p:cNvCxnSpPr>
            <a:cxnSpLocks/>
          </p:cNvCxnSpPr>
          <p:nvPr/>
        </p:nvCxnSpPr>
        <p:spPr>
          <a:xfrm>
            <a:off x="3931920" y="4935061"/>
            <a:ext cx="304800" cy="7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A3A32E3-4257-D586-6AB0-D62106245C06}"/>
              </a:ext>
            </a:extLst>
          </p:cNvPr>
          <p:cNvCxnSpPr>
            <a:cxnSpLocks/>
          </p:cNvCxnSpPr>
          <p:nvPr/>
        </p:nvCxnSpPr>
        <p:spPr>
          <a:xfrm flipV="1">
            <a:off x="3896360" y="5382654"/>
            <a:ext cx="304800" cy="14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A5C1B76-A50C-26A4-B6F0-ED7997FBAE89}"/>
              </a:ext>
            </a:extLst>
          </p:cNvPr>
          <p:cNvSpPr txBox="1"/>
          <p:nvPr/>
        </p:nvSpPr>
        <p:spPr>
          <a:xfrm>
            <a:off x="4632960" y="5838409"/>
            <a:ext cx="2621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将某个容器制作成镜像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8A17E48-59D7-A399-AEE0-5CA06BDB83D1}"/>
              </a:ext>
            </a:extLst>
          </p:cNvPr>
          <p:cNvSpPr txBox="1"/>
          <p:nvPr/>
        </p:nvSpPr>
        <p:spPr>
          <a:xfrm>
            <a:off x="6878320" y="4330532"/>
            <a:ext cx="2621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运行</a:t>
            </a:r>
            <a:r>
              <a:rPr lang="en-US" altLang="zh-CN" sz="1600" dirty="0"/>
              <a:t>docker</a:t>
            </a:r>
            <a:r>
              <a:rPr lang="zh-CN" altLang="en-US" sz="1600" dirty="0"/>
              <a:t>容器中的命令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FDD42C2-CE43-5B57-1110-A7FB68161D63}"/>
              </a:ext>
            </a:extLst>
          </p:cNvPr>
          <p:cNvCxnSpPr/>
          <p:nvPr/>
        </p:nvCxnSpPr>
        <p:spPr>
          <a:xfrm>
            <a:off x="7193280" y="5144068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A23B842-C180-5C3F-2ACD-94C5437456F2}"/>
              </a:ext>
            </a:extLst>
          </p:cNvPr>
          <p:cNvSpPr txBox="1"/>
          <p:nvPr/>
        </p:nvSpPr>
        <p:spPr>
          <a:xfrm>
            <a:off x="4805680" y="4209806"/>
            <a:ext cx="2621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从镜像新建容器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E32A518-71D0-0A69-1883-1CE2860304FB}"/>
              </a:ext>
            </a:extLst>
          </p:cNvPr>
          <p:cNvSpPr txBox="1"/>
          <p:nvPr/>
        </p:nvSpPr>
        <p:spPr>
          <a:xfrm>
            <a:off x="5140960" y="460311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docker run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F52A592-F08E-9A01-3E28-90C26DCD77BC}"/>
              </a:ext>
            </a:extLst>
          </p:cNvPr>
          <p:cNvSpPr txBox="1"/>
          <p:nvPr/>
        </p:nvSpPr>
        <p:spPr>
          <a:xfrm>
            <a:off x="3896360" y="605243"/>
            <a:ext cx="8082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https://book.ncrnalab.org/teaching/part-i.-basic-skills/1.setup/1.1.docker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69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29499-91C4-AB7E-5687-A94D18EE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Basic Linux command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BCCA4-82D9-9962-9EBF-76CC4A9BC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文件系统操作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ls, cp, rm,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文本文件查看和编辑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cat, head, tail, less, …</a:t>
            </a: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vim, …</a:t>
            </a:r>
          </a:p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压缩和解压缩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gzip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gunzip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tar, …</a:t>
            </a:r>
          </a:p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文本处理的命令行工具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grep, awk, sed, …</a:t>
            </a:r>
          </a:p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排序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61B026-34CC-6DE2-147E-5D28BD28A15E}"/>
              </a:ext>
            </a:extLst>
          </p:cNvPr>
          <p:cNvSpPr txBox="1"/>
          <p:nvPr/>
        </p:nvSpPr>
        <p:spPr>
          <a:xfrm>
            <a:off x="1183640" y="130938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hlinkClick r:id="rId2"/>
              </a:rPr>
              <a:t>https://book.ncrnalab.org/teaching/part-i.-basic-skills/2.linux/2.1.linux-basic-command</a:t>
            </a:r>
            <a:endParaRPr lang="en-US" altLang="zh-CN" sz="1600" dirty="0"/>
          </a:p>
          <a:p>
            <a:endParaRPr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45BD0D-A7C5-033B-D1B4-6FD658ED4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018"/>
          <a:stretch/>
        </p:blipFill>
        <p:spPr>
          <a:xfrm>
            <a:off x="4329430" y="3217862"/>
            <a:ext cx="7606784" cy="219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995963-2F0E-F285-F5BB-41C0E61C88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51"/>
          <a:stretch/>
        </p:blipFill>
        <p:spPr>
          <a:xfrm>
            <a:off x="4329430" y="3819157"/>
            <a:ext cx="7606784" cy="105941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DF2DAE0-DF87-72B2-8283-0C66847DFCED}"/>
              </a:ext>
            </a:extLst>
          </p:cNvPr>
          <p:cNvSpPr txBox="1"/>
          <p:nvPr/>
        </p:nvSpPr>
        <p:spPr>
          <a:xfrm>
            <a:off x="6096000" y="124191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hlinkClick r:id="rId4"/>
              </a:rPr>
              <a:t>https://book.ncrnalab.org/teaching/part-i.-basic-skills/2.linux/2.2.linux-practice-guide</a:t>
            </a:r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0EAD3D-4614-AD9B-01D5-C6C51758DFFF}"/>
              </a:ext>
            </a:extLst>
          </p:cNvPr>
          <p:cNvSpPr txBox="1"/>
          <p:nvPr/>
        </p:nvSpPr>
        <p:spPr>
          <a:xfrm>
            <a:off x="5482967" y="2650976"/>
            <a:ext cx="5852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Genome annotation in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gtf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format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B246CD-B025-63CE-2FED-42FF507E297B}"/>
              </a:ext>
            </a:extLst>
          </p:cNvPr>
          <p:cNvSpPr txBox="1"/>
          <p:nvPr/>
        </p:nvSpPr>
        <p:spPr>
          <a:xfrm>
            <a:off x="4313179" y="4807682"/>
            <a:ext cx="1564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seq id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CD7F7C-5A69-AC8C-6AAB-7A2DA032940E}"/>
              </a:ext>
            </a:extLst>
          </p:cNvPr>
          <p:cNvSpPr txBox="1"/>
          <p:nvPr/>
        </p:nvSpPr>
        <p:spPr>
          <a:xfrm>
            <a:off x="6568182" y="4828840"/>
            <a:ext cx="1564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A61D6E-44C3-8129-4A36-D8B15C089AE7}"/>
              </a:ext>
            </a:extLst>
          </p:cNvPr>
          <p:cNvSpPr txBox="1"/>
          <p:nvPr/>
        </p:nvSpPr>
        <p:spPr>
          <a:xfrm>
            <a:off x="7126982" y="4828840"/>
            <a:ext cx="1564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427847-AD1F-C555-F211-7E3EECA1F53C}"/>
              </a:ext>
            </a:extLst>
          </p:cNvPr>
          <p:cNvSpPr txBox="1"/>
          <p:nvPr/>
        </p:nvSpPr>
        <p:spPr>
          <a:xfrm>
            <a:off x="7579360" y="4828840"/>
            <a:ext cx="1564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strand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0F6B92-7461-23FE-478D-27F1663D2A04}"/>
              </a:ext>
            </a:extLst>
          </p:cNvPr>
          <p:cNvSpPr txBox="1"/>
          <p:nvPr/>
        </p:nvSpPr>
        <p:spPr>
          <a:xfrm>
            <a:off x="6568182" y="5276920"/>
            <a:ext cx="334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 based, closed interval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7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275</Words>
  <Application>Microsoft Office PowerPoint</Application>
  <PresentationFormat>宽屏</PresentationFormat>
  <Paragraphs>42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Docker</vt:lpstr>
      <vt:lpstr>Basic Linux command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Yunfan</dc:creator>
  <cp:lastModifiedBy>Jin Yunfan</cp:lastModifiedBy>
  <cp:revision>47</cp:revision>
  <dcterms:created xsi:type="dcterms:W3CDTF">2022-09-15T11:13:10Z</dcterms:created>
  <dcterms:modified xsi:type="dcterms:W3CDTF">2022-09-16T07:39:29Z</dcterms:modified>
</cp:coreProperties>
</file>