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8739-F3BF-47A8-A8D0-7B73CE013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48C17-9C20-4CB3-9BD3-5151B0E2A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92982-C8D4-4C7E-A9E3-744DDA48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2DAC-650C-4920-BAE2-3F3255EC4C1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15273-D777-48A5-A6A0-F3AEBB2B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6DBD1-B84C-4B9A-AE87-455D6718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2ECD-589F-48B5-BE55-FAF376B6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31E5-C723-4248-9265-ED16C02A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04A15-78CB-43FC-BFB4-835D5F78E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95558-0CD2-4A8B-BE7B-AD606393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2DAC-650C-4920-BAE2-3F3255EC4C1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45784-A6E9-4716-A82A-D2797E5A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FC11D-4681-4ED0-8FA1-6AEF7CFE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2ECD-589F-48B5-BE55-FAF376B6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9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A1910-5029-4D8B-83BA-AA2FED54F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DB6FE-5A7D-46D8-81A2-2E5E4C61B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D0DB6-5F6F-43DC-BBCA-CFAC9122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2DAC-650C-4920-BAE2-3F3255EC4C1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543C4-A7ED-4D84-BABF-0360E180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4083-5812-4F61-846D-5C58CF7C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2ECD-589F-48B5-BE55-FAF376B6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4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B52F-BBB8-4D63-8E11-AC525226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786C3-D1C4-4BB9-B970-3A9F2CF08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5FE44-386A-401E-B4B8-10103A1A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2DAC-650C-4920-BAE2-3F3255EC4C1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867E-8D3B-452C-987B-0ADCAD0B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BE983-AF92-47A5-8050-D8C7AB6E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2ECD-589F-48B5-BE55-FAF376B6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8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CB07-3D59-4FA2-A922-C4145CD4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7516E-5D47-41D7-87BC-04075E18A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648FD-E2B3-4254-9295-F3D150EF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2DAC-650C-4920-BAE2-3F3255EC4C1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B52D0-B5C4-44CF-9E56-13223433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21E2F-2D4A-4444-B543-3FF80DD6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2ECD-589F-48B5-BE55-FAF376B6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E2C0-926F-475E-B840-5DDF1860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B685-4A65-424D-BB35-CA1DEAD75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4EE6-35C2-46EA-B4F1-94039952D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CCF93-1380-4D49-B047-A5DC116F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2DAC-650C-4920-BAE2-3F3255EC4C1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7B326-3293-45C8-B6E0-C4A88650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1BC72-60A5-4C43-87F8-157B6B00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2ECD-589F-48B5-BE55-FAF376B6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3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19DE-27B0-4F3B-ABAD-C0484C68F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EC047-8888-41B6-9900-5A554AF56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D52C2-DB53-43D8-8F1E-574C0ED4F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050B9-5329-4CE9-A017-8E2159684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822EB-93C4-4FD9-B5BB-88D66710EB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04B09-E825-4807-A160-48622544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2DAC-650C-4920-BAE2-3F3255EC4C1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9BF4D-3298-44F2-BA4C-EAD4809D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62210-376E-4B8A-9497-E78CBBA2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2ECD-589F-48B5-BE55-FAF376B6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57F0-159C-4545-BC26-24EB72C5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A5757-8018-4409-85A0-06995BD9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2DAC-650C-4920-BAE2-3F3255EC4C1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84F2C-9208-40EA-A5D6-61CF72D7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FA802-C985-4DAA-9193-4257F483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2ECD-589F-48B5-BE55-FAF376B6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2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FDA75-5DB7-451E-BDB8-CFB1978F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2DAC-650C-4920-BAE2-3F3255EC4C1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34D22-0600-4365-B0EB-8A9E293C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E5FB2-BAE4-4B38-BB5E-973B804E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2ECD-589F-48B5-BE55-FAF376B6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2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1FC7-A38B-4545-A0D6-DF41E50B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FFD7-C70C-4BCF-B289-8EEB4592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D4E07-C186-40F7-B5BA-7847F1E40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94C4C-052D-4F30-9572-A33F83C6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2DAC-650C-4920-BAE2-3F3255EC4C1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6E834-46A7-425A-A5DE-0FB572D0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C3E93-C7A3-42C5-9AE8-14A8527A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2ECD-589F-48B5-BE55-FAF376B6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7E77-93DF-452C-9D6C-B4C9E3B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854A15-780C-46E6-8283-B79BB8758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CD73F-368B-4EC0-BA45-19B874C80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4AAFB-63EF-4752-A0B0-B8DE36A0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2DAC-650C-4920-BAE2-3F3255EC4C1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7219A-F20F-4050-8C6E-6E64CEA6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85BC0-EEEB-4A10-83BD-1D8785D3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2ECD-589F-48B5-BE55-FAF376B6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9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011C2A-36B4-431C-8C16-4D6F481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1DCA0-1CB0-4D21-9DF0-41DE1391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51528-49B7-49AA-9C5C-01075C06F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F2DAC-650C-4920-BAE2-3F3255EC4C15}" type="datetimeFigureOut">
              <a:rPr lang="en-US" smtClean="0"/>
              <a:t>12/20/2019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71D09-EC5E-4CB7-BBBC-0173F7529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0BDF5-E804-4E15-93F9-764AF7345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92ECD-589F-48B5-BE55-FAF376B60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9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CD6120D-396A-487C-BC4A-129B4482C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62503"/>
              </p:ext>
            </p:extLst>
          </p:nvPr>
        </p:nvGraphicFramePr>
        <p:xfrm>
          <a:off x="2032000" y="719663"/>
          <a:ext cx="6053760" cy="5485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720">
                  <a:extLst>
                    <a:ext uri="{9D8B030D-6E8A-4147-A177-3AD203B41FA5}">
                      <a16:colId xmlns:a16="http://schemas.microsoft.com/office/drawing/2014/main" val="1554734840"/>
                    </a:ext>
                  </a:extLst>
                </a:gridCol>
                <a:gridCol w="756720">
                  <a:extLst>
                    <a:ext uri="{9D8B030D-6E8A-4147-A177-3AD203B41FA5}">
                      <a16:colId xmlns:a16="http://schemas.microsoft.com/office/drawing/2014/main" val="2963657726"/>
                    </a:ext>
                  </a:extLst>
                </a:gridCol>
                <a:gridCol w="756720">
                  <a:extLst>
                    <a:ext uri="{9D8B030D-6E8A-4147-A177-3AD203B41FA5}">
                      <a16:colId xmlns:a16="http://schemas.microsoft.com/office/drawing/2014/main" val="548653827"/>
                    </a:ext>
                  </a:extLst>
                </a:gridCol>
                <a:gridCol w="756720">
                  <a:extLst>
                    <a:ext uri="{9D8B030D-6E8A-4147-A177-3AD203B41FA5}">
                      <a16:colId xmlns:a16="http://schemas.microsoft.com/office/drawing/2014/main" val="4166086830"/>
                    </a:ext>
                  </a:extLst>
                </a:gridCol>
                <a:gridCol w="756720">
                  <a:extLst>
                    <a:ext uri="{9D8B030D-6E8A-4147-A177-3AD203B41FA5}">
                      <a16:colId xmlns:a16="http://schemas.microsoft.com/office/drawing/2014/main" val="186353772"/>
                    </a:ext>
                  </a:extLst>
                </a:gridCol>
                <a:gridCol w="756720">
                  <a:extLst>
                    <a:ext uri="{9D8B030D-6E8A-4147-A177-3AD203B41FA5}">
                      <a16:colId xmlns:a16="http://schemas.microsoft.com/office/drawing/2014/main" val="1148235433"/>
                    </a:ext>
                  </a:extLst>
                </a:gridCol>
                <a:gridCol w="756720">
                  <a:extLst>
                    <a:ext uri="{9D8B030D-6E8A-4147-A177-3AD203B41FA5}">
                      <a16:colId xmlns:a16="http://schemas.microsoft.com/office/drawing/2014/main" val="2395685431"/>
                    </a:ext>
                  </a:extLst>
                </a:gridCol>
                <a:gridCol w="756720">
                  <a:extLst>
                    <a:ext uri="{9D8B030D-6E8A-4147-A177-3AD203B41FA5}">
                      <a16:colId xmlns:a16="http://schemas.microsoft.com/office/drawing/2014/main" val="2938309866"/>
                    </a:ext>
                  </a:extLst>
                </a:gridCol>
              </a:tblGrid>
              <a:tr h="685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809796"/>
                  </a:ext>
                </a:extLst>
              </a:tr>
              <a:tr h="685741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684928"/>
                  </a:ext>
                </a:extLst>
              </a:tr>
              <a:tr h="685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98950"/>
                  </a:ext>
                </a:extLst>
              </a:tr>
              <a:tr h="685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406060"/>
                  </a:ext>
                </a:extLst>
              </a:tr>
              <a:tr h="685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2476074"/>
                  </a:ext>
                </a:extLst>
              </a:tr>
              <a:tr h="685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35062"/>
                  </a:ext>
                </a:extLst>
              </a:tr>
              <a:tr h="685741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3458094"/>
                  </a:ext>
                </a:extLst>
              </a:tr>
              <a:tr h="685741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1128722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2843DA7-88C9-4CD3-A9D5-C949FE066759}"/>
              </a:ext>
            </a:extLst>
          </p:cNvPr>
          <p:cNvSpPr/>
          <p:nvPr/>
        </p:nvSpPr>
        <p:spPr>
          <a:xfrm>
            <a:off x="3873500" y="433705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847C68-56A9-48E2-B584-94161FC79A78}"/>
              </a:ext>
            </a:extLst>
          </p:cNvPr>
          <p:cNvSpPr/>
          <p:nvPr/>
        </p:nvSpPr>
        <p:spPr>
          <a:xfrm>
            <a:off x="6162650" y="2277425"/>
            <a:ext cx="177800" cy="17780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82751E-AB91-4B2C-B87C-25DDF7AC0834}"/>
              </a:ext>
            </a:extLst>
          </p:cNvPr>
          <p:cNvSpPr/>
          <p:nvPr/>
        </p:nvSpPr>
        <p:spPr>
          <a:xfrm>
            <a:off x="5964238" y="58150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25D34C-5741-4EDF-B152-3D2F507E93BB}"/>
              </a:ext>
            </a:extLst>
          </p:cNvPr>
          <p:cNvSpPr/>
          <p:nvPr/>
        </p:nvSpPr>
        <p:spPr>
          <a:xfrm>
            <a:off x="7124700" y="397668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7607B9-1A47-419A-AB53-DB3A2D25A2C6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3912524" y="2429187"/>
            <a:ext cx="2276164" cy="191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0222EB-1570-4907-9160-5CA954DCB838}"/>
              </a:ext>
            </a:extLst>
          </p:cNvPr>
          <p:cNvSpPr txBox="1"/>
          <p:nvPr/>
        </p:nvSpPr>
        <p:spPr>
          <a:xfrm>
            <a:off x="4761700" y="314960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0041C9D-0198-459C-B01B-389DED1034DC}"/>
              </a:ext>
            </a:extLst>
          </p:cNvPr>
          <p:cNvSpPr/>
          <p:nvPr/>
        </p:nvSpPr>
        <p:spPr>
          <a:xfrm rot="2248880">
            <a:off x="3905805" y="5023899"/>
            <a:ext cx="1944153" cy="11095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F7BD88-BA5B-480E-9274-2F6911B3D02D}"/>
              </a:ext>
            </a:extLst>
          </p:cNvPr>
          <p:cNvCxnSpPr>
            <a:stCxn id="11" idx="0"/>
            <a:endCxn id="9" idx="4"/>
          </p:cNvCxnSpPr>
          <p:nvPr/>
        </p:nvCxnSpPr>
        <p:spPr>
          <a:xfrm flipV="1">
            <a:off x="5987098" y="2455225"/>
            <a:ext cx="264452" cy="3359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DA7BA-9E4A-464A-AB63-F3CDB780FFDB}"/>
              </a:ext>
            </a:extLst>
          </p:cNvPr>
          <p:cNvSpPr/>
          <p:nvPr/>
        </p:nvSpPr>
        <p:spPr>
          <a:xfrm>
            <a:off x="6110916" y="4074509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B838156-D961-49DF-A72E-2AB4CCF8375E}"/>
              </a:ext>
            </a:extLst>
          </p:cNvPr>
          <p:cNvSpPr/>
          <p:nvPr/>
        </p:nvSpPr>
        <p:spPr>
          <a:xfrm rot="18138487">
            <a:off x="5664301" y="4882957"/>
            <a:ext cx="1782628" cy="10248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C893ED-4708-4A45-9DD0-00C4CE5DA1A6}"/>
              </a:ext>
            </a:extLst>
          </p:cNvPr>
          <p:cNvCxnSpPr>
            <a:cxnSpLocks/>
            <a:stCxn id="12" idx="1"/>
            <a:endCxn id="9" idx="5"/>
          </p:cNvCxnSpPr>
          <p:nvPr/>
        </p:nvCxnSpPr>
        <p:spPr>
          <a:xfrm flipH="1" flipV="1">
            <a:off x="6314412" y="2429187"/>
            <a:ext cx="816983" cy="155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C0E7D8C-A0EA-4C4E-9D3C-A4ECBBB2E2F1}"/>
              </a:ext>
            </a:extLst>
          </p:cNvPr>
          <p:cNvSpPr/>
          <p:nvPr/>
        </p:nvSpPr>
        <p:spPr>
          <a:xfrm>
            <a:off x="6755245" y="3021619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2F6228-261B-45CD-9B3B-E2BEC160C6F0}"/>
              </a:ext>
            </a:extLst>
          </p:cNvPr>
          <p:cNvSpPr txBox="1"/>
          <p:nvPr/>
        </p:nvSpPr>
        <p:spPr>
          <a:xfrm>
            <a:off x="6340450" y="2198958"/>
            <a:ext cx="9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Beacon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034D7B-C0EA-4C24-B500-BA2F94AA5300}"/>
              </a:ext>
            </a:extLst>
          </p:cNvPr>
          <p:cNvSpPr txBox="1"/>
          <p:nvPr/>
        </p:nvSpPr>
        <p:spPr>
          <a:xfrm>
            <a:off x="2877951" y="4443441"/>
            <a:ext cx="178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position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4F85AC-B4D4-4FEE-927B-2739096C5546}"/>
              </a:ext>
            </a:extLst>
          </p:cNvPr>
          <p:cNvSpPr txBox="1"/>
          <p:nvPr/>
        </p:nvSpPr>
        <p:spPr>
          <a:xfrm>
            <a:off x="3401277" y="3962037"/>
            <a:ext cx="178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0049B8-6C4D-43E3-964F-276C7168D67D}"/>
              </a:ext>
            </a:extLst>
          </p:cNvPr>
          <p:cNvSpPr txBox="1"/>
          <p:nvPr/>
        </p:nvSpPr>
        <p:spPr>
          <a:xfrm>
            <a:off x="5378072" y="5788073"/>
            <a:ext cx="178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2CA5E0-61F7-4B28-B1AE-9EA5244E0B6E}"/>
              </a:ext>
            </a:extLst>
          </p:cNvPr>
          <p:cNvSpPr txBox="1"/>
          <p:nvPr/>
        </p:nvSpPr>
        <p:spPr>
          <a:xfrm>
            <a:off x="7131395" y="3658792"/>
            <a:ext cx="178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269431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CD6120D-396A-487C-BC4A-129B4482C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31690"/>
              </p:ext>
            </p:extLst>
          </p:nvPr>
        </p:nvGraphicFramePr>
        <p:xfrm>
          <a:off x="2032000" y="719663"/>
          <a:ext cx="6053760" cy="5485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720">
                  <a:extLst>
                    <a:ext uri="{9D8B030D-6E8A-4147-A177-3AD203B41FA5}">
                      <a16:colId xmlns:a16="http://schemas.microsoft.com/office/drawing/2014/main" val="1554734840"/>
                    </a:ext>
                  </a:extLst>
                </a:gridCol>
                <a:gridCol w="756720">
                  <a:extLst>
                    <a:ext uri="{9D8B030D-6E8A-4147-A177-3AD203B41FA5}">
                      <a16:colId xmlns:a16="http://schemas.microsoft.com/office/drawing/2014/main" val="2963657726"/>
                    </a:ext>
                  </a:extLst>
                </a:gridCol>
                <a:gridCol w="756720">
                  <a:extLst>
                    <a:ext uri="{9D8B030D-6E8A-4147-A177-3AD203B41FA5}">
                      <a16:colId xmlns:a16="http://schemas.microsoft.com/office/drawing/2014/main" val="548653827"/>
                    </a:ext>
                  </a:extLst>
                </a:gridCol>
                <a:gridCol w="756720">
                  <a:extLst>
                    <a:ext uri="{9D8B030D-6E8A-4147-A177-3AD203B41FA5}">
                      <a16:colId xmlns:a16="http://schemas.microsoft.com/office/drawing/2014/main" val="4166086830"/>
                    </a:ext>
                  </a:extLst>
                </a:gridCol>
                <a:gridCol w="756720">
                  <a:extLst>
                    <a:ext uri="{9D8B030D-6E8A-4147-A177-3AD203B41FA5}">
                      <a16:colId xmlns:a16="http://schemas.microsoft.com/office/drawing/2014/main" val="186353772"/>
                    </a:ext>
                  </a:extLst>
                </a:gridCol>
                <a:gridCol w="756720">
                  <a:extLst>
                    <a:ext uri="{9D8B030D-6E8A-4147-A177-3AD203B41FA5}">
                      <a16:colId xmlns:a16="http://schemas.microsoft.com/office/drawing/2014/main" val="1148235433"/>
                    </a:ext>
                  </a:extLst>
                </a:gridCol>
                <a:gridCol w="756720">
                  <a:extLst>
                    <a:ext uri="{9D8B030D-6E8A-4147-A177-3AD203B41FA5}">
                      <a16:colId xmlns:a16="http://schemas.microsoft.com/office/drawing/2014/main" val="2395685431"/>
                    </a:ext>
                  </a:extLst>
                </a:gridCol>
                <a:gridCol w="756720">
                  <a:extLst>
                    <a:ext uri="{9D8B030D-6E8A-4147-A177-3AD203B41FA5}">
                      <a16:colId xmlns:a16="http://schemas.microsoft.com/office/drawing/2014/main" val="2938309866"/>
                    </a:ext>
                  </a:extLst>
                </a:gridCol>
              </a:tblGrid>
              <a:tr h="685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809796"/>
                  </a:ext>
                </a:extLst>
              </a:tr>
              <a:tr h="685741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684928"/>
                  </a:ext>
                </a:extLst>
              </a:tr>
              <a:tr h="685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98950"/>
                  </a:ext>
                </a:extLst>
              </a:tr>
              <a:tr h="685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406060"/>
                  </a:ext>
                </a:extLst>
              </a:tr>
              <a:tr h="685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2476074"/>
                  </a:ext>
                </a:extLst>
              </a:tr>
              <a:tr h="685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35062"/>
                  </a:ext>
                </a:extLst>
              </a:tr>
              <a:tr h="685741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3458094"/>
                  </a:ext>
                </a:extLst>
              </a:tr>
              <a:tr h="685741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1128722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2843DA7-88C9-4CD3-A9D5-C949FE066759}"/>
              </a:ext>
            </a:extLst>
          </p:cNvPr>
          <p:cNvSpPr/>
          <p:nvPr/>
        </p:nvSpPr>
        <p:spPr>
          <a:xfrm>
            <a:off x="3873500" y="433705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847C68-56A9-48E2-B584-94161FC79A78}"/>
              </a:ext>
            </a:extLst>
          </p:cNvPr>
          <p:cNvSpPr/>
          <p:nvPr/>
        </p:nvSpPr>
        <p:spPr>
          <a:xfrm>
            <a:off x="6162650" y="2277425"/>
            <a:ext cx="177800" cy="17780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82751E-AB91-4B2C-B87C-25DDF7AC0834}"/>
              </a:ext>
            </a:extLst>
          </p:cNvPr>
          <p:cNvSpPr/>
          <p:nvPr/>
        </p:nvSpPr>
        <p:spPr>
          <a:xfrm>
            <a:off x="5964238" y="581501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7607B9-1A47-419A-AB53-DB3A2D25A2C6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3912524" y="2429187"/>
            <a:ext cx="2276164" cy="191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0222EB-1570-4907-9160-5CA954DCB838}"/>
              </a:ext>
            </a:extLst>
          </p:cNvPr>
          <p:cNvSpPr txBox="1"/>
          <p:nvPr/>
        </p:nvSpPr>
        <p:spPr>
          <a:xfrm>
            <a:off x="4761700" y="314960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0041C9D-0198-459C-B01B-389DED1034DC}"/>
              </a:ext>
            </a:extLst>
          </p:cNvPr>
          <p:cNvSpPr/>
          <p:nvPr/>
        </p:nvSpPr>
        <p:spPr>
          <a:xfrm rot="2248880">
            <a:off x="3905805" y="5023899"/>
            <a:ext cx="1944153" cy="11095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F7BD88-BA5B-480E-9274-2F6911B3D02D}"/>
              </a:ext>
            </a:extLst>
          </p:cNvPr>
          <p:cNvCxnSpPr>
            <a:stCxn id="11" idx="0"/>
            <a:endCxn id="9" idx="4"/>
          </p:cNvCxnSpPr>
          <p:nvPr/>
        </p:nvCxnSpPr>
        <p:spPr>
          <a:xfrm flipV="1">
            <a:off x="5987098" y="2455225"/>
            <a:ext cx="264452" cy="3359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DA7BA-9E4A-464A-AB63-F3CDB780FFDB}"/>
              </a:ext>
            </a:extLst>
          </p:cNvPr>
          <p:cNvSpPr/>
          <p:nvPr/>
        </p:nvSpPr>
        <p:spPr>
          <a:xfrm>
            <a:off x="6110916" y="4074509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43806-439D-430F-A3A1-4E735CDB9CA1}"/>
              </a:ext>
            </a:extLst>
          </p:cNvPr>
          <p:cNvSpPr txBox="1"/>
          <p:nvPr/>
        </p:nvSpPr>
        <p:spPr>
          <a:xfrm>
            <a:off x="6340450" y="2198958"/>
            <a:ext cx="9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beacon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ABD3C-1C9B-4659-957E-9EE170C452DB}"/>
              </a:ext>
            </a:extLst>
          </p:cNvPr>
          <p:cNvSpPr txBox="1"/>
          <p:nvPr/>
        </p:nvSpPr>
        <p:spPr>
          <a:xfrm>
            <a:off x="2877951" y="4443441"/>
            <a:ext cx="178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position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207D74-AE8F-4872-960D-42EFA1F5D902}"/>
              </a:ext>
            </a:extLst>
          </p:cNvPr>
          <p:cNvSpPr txBox="1"/>
          <p:nvPr/>
        </p:nvSpPr>
        <p:spPr>
          <a:xfrm>
            <a:off x="3401277" y="3962037"/>
            <a:ext cx="178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DD3D11-1296-4025-8402-E5B504F37B95}"/>
              </a:ext>
            </a:extLst>
          </p:cNvPr>
          <p:cNvSpPr txBox="1"/>
          <p:nvPr/>
        </p:nvSpPr>
        <p:spPr>
          <a:xfrm>
            <a:off x="5378072" y="5788073"/>
            <a:ext cx="178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158309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CD6120D-396A-487C-BC4A-129B4482C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15050"/>
              </p:ext>
            </p:extLst>
          </p:nvPr>
        </p:nvGraphicFramePr>
        <p:xfrm>
          <a:off x="2032000" y="719663"/>
          <a:ext cx="6053760" cy="5485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6720">
                  <a:extLst>
                    <a:ext uri="{9D8B030D-6E8A-4147-A177-3AD203B41FA5}">
                      <a16:colId xmlns:a16="http://schemas.microsoft.com/office/drawing/2014/main" val="1554734840"/>
                    </a:ext>
                  </a:extLst>
                </a:gridCol>
                <a:gridCol w="756720">
                  <a:extLst>
                    <a:ext uri="{9D8B030D-6E8A-4147-A177-3AD203B41FA5}">
                      <a16:colId xmlns:a16="http://schemas.microsoft.com/office/drawing/2014/main" val="2963657726"/>
                    </a:ext>
                  </a:extLst>
                </a:gridCol>
                <a:gridCol w="756720">
                  <a:extLst>
                    <a:ext uri="{9D8B030D-6E8A-4147-A177-3AD203B41FA5}">
                      <a16:colId xmlns:a16="http://schemas.microsoft.com/office/drawing/2014/main" val="548653827"/>
                    </a:ext>
                  </a:extLst>
                </a:gridCol>
                <a:gridCol w="756720">
                  <a:extLst>
                    <a:ext uri="{9D8B030D-6E8A-4147-A177-3AD203B41FA5}">
                      <a16:colId xmlns:a16="http://schemas.microsoft.com/office/drawing/2014/main" val="4166086830"/>
                    </a:ext>
                  </a:extLst>
                </a:gridCol>
                <a:gridCol w="756720">
                  <a:extLst>
                    <a:ext uri="{9D8B030D-6E8A-4147-A177-3AD203B41FA5}">
                      <a16:colId xmlns:a16="http://schemas.microsoft.com/office/drawing/2014/main" val="186353772"/>
                    </a:ext>
                  </a:extLst>
                </a:gridCol>
                <a:gridCol w="756720">
                  <a:extLst>
                    <a:ext uri="{9D8B030D-6E8A-4147-A177-3AD203B41FA5}">
                      <a16:colId xmlns:a16="http://schemas.microsoft.com/office/drawing/2014/main" val="1148235433"/>
                    </a:ext>
                  </a:extLst>
                </a:gridCol>
                <a:gridCol w="756720">
                  <a:extLst>
                    <a:ext uri="{9D8B030D-6E8A-4147-A177-3AD203B41FA5}">
                      <a16:colId xmlns:a16="http://schemas.microsoft.com/office/drawing/2014/main" val="2395685431"/>
                    </a:ext>
                  </a:extLst>
                </a:gridCol>
                <a:gridCol w="756720">
                  <a:extLst>
                    <a:ext uri="{9D8B030D-6E8A-4147-A177-3AD203B41FA5}">
                      <a16:colId xmlns:a16="http://schemas.microsoft.com/office/drawing/2014/main" val="2938309866"/>
                    </a:ext>
                  </a:extLst>
                </a:gridCol>
              </a:tblGrid>
              <a:tr h="685741">
                <a:tc>
                  <a:txBody>
                    <a:bodyPr/>
                    <a:lstStyle/>
                    <a:p>
                      <a:r>
                        <a:rPr lang="en-US" dirty="0"/>
                        <a:t>+80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809796"/>
                  </a:ext>
                </a:extLst>
              </a:tr>
              <a:tr h="685741">
                <a:tc>
                  <a:txBody>
                    <a:bodyPr/>
                    <a:lstStyle/>
                    <a:p>
                      <a:r>
                        <a:rPr lang="en-US" altLang="zh-CN" dirty="0"/>
                        <a:t>+100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4684928"/>
                  </a:ext>
                </a:extLst>
              </a:tr>
              <a:tr h="685741">
                <a:tc>
                  <a:txBody>
                    <a:bodyPr/>
                    <a:lstStyle/>
                    <a:p>
                      <a:r>
                        <a:rPr lang="en-US" dirty="0"/>
                        <a:t>+80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98950"/>
                  </a:ext>
                </a:extLst>
              </a:tr>
              <a:tr h="685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406060"/>
                  </a:ext>
                </a:extLst>
              </a:tr>
              <a:tr h="685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476074"/>
                  </a:ext>
                </a:extLst>
              </a:tr>
              <a:tr h="685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935062"/>
                  </a:ext>
                </a:extLst>
              </a:tr>
              <a:tr h="685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58094"/>
                  </a:ext>
                </a:extLst>
              </a:tr>
              <a:tr h="6857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128722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2843DA7-88C9-4CD3-A9D5-C949FE066759}"/>
              </a:ext>
            </a:extLst>
          </p:cNvPr>
          <p:cNvSpPr/>
          <p:nvPr/>
        </p:nvSpPr>
        <p:spPr>
          <a:xfrm>
            <a:off x="3873500" y="433705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847C68-56A9-48E2-B584-94161FC79A78}"/>
              </a:ext>
            </a:extLst>
          </p:cNvPr>
          <p:cNvSpPr/>
          <p:nvPr/>
        </p:nvSpPr>
        <p:spPr>
          <a:xfrm>
            <a:off x="6162650" y="2277425"/>
            <a:ext cx="177800" cy="17780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7607B9-1A47-419A-AB53-DB3A2D25A2C6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3912524" y="2429187"/>
            <a:ext cx="2276164" cy="191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0222EB-1570-4907-9160-5CA954DCB838}"/>
              </a:ext>
            </a:extLst>
          </p:cNvPr>
          <p:cNvSpPr txBox="1"/>
          <p:nvPr/>
        </p:nvSpPr>
        <p:spPr>
          <a:xfrm>
            <a:off x="4761700" y="314960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43806-439D-430F-A3A1-4E735CDB9CA1}"/>
              </a:ext>
            </a:extLst>
          </p:cNvPr>
          <p:cNvSpPr txBox="1"/>
          <p:nvPr/>
        </p:nvSpPr>
        <p:spPr>
          <a:xfrm>
            <a:off x="6340450" y="2198958"/>
            <a:ext cx="9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beacon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EABD3C-1C9B-4659-957E-9EE170C452DB}"/>
              </a:ext>
            </a:extLst>
          </p:cNvPr>
          <p:cNvSpPr txBox="1"/>
          <p:nvPr/>
        </p:nvSpPr>
        <p:spPr>
          <a:xfrm>
            <a:off x="2877951" y="4443441"/>
            <a:ext cx="178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position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207D74-AE8F-4872-960D-42EFA1F5D902}"/>
              </a:ext>
            </a:extLst>
          </p:cNvPr>
          <p:cNvSpPr txBox="1"/>
          <p:nvPr/>
        </p:nvSpPr>
        <p:spPr>
          <a:xfrm>
            <a:off x="3401277" y="3962037"/>
            <a:ext cx="178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87F27501-1831-4197-9E7E-90B7DBC1F185}"/>
              </a:ext>
            </a:extLst>
          </p:cNvPr>
          <p:cNvSpPr/>
          <p:nvPr/>
        </p:nvSpPr>
        <p:spPr>
          <a:xfrm>
            <a:off x="-2499009" y="719664"/>
            <a:ext cx="9698706" cy="8199962"/>
          </a:xfrm>
          <a:prstGeom prst="arc">
            <a:avLst>
              <a:gd name="adj1" fmla="val 15444178"/>
              <a:gd name="adj2" fmla="val 1529579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6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03426F-F419-4DF3-866C-B88991D289FF}"/>
              </a:ext>
            </a:extLst>
          </p:cNvPr>
          <p:cNvCxnSpPr/>
          <p:nvPr/>
        </p:nvCxnSpPr>
        <p:spPr>
          <a:xfrm flipV="1">
            <a:off x="3308279" y="1191802"/>
            <a:ext cx="0" cy="401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0FBA8B-042C-4CEC-A034-F31CFCC085C2}"/>
              </a:ext>
            </a:extLst>
          </p:cNvPr>
          <p:cNvCxnSpPr/>
          <p:nvPr/>
        </p:nvCxnSpPr>
        <p:spPr>
          <a:xfrm>
            <a:off x="2825393" y="4756935"/>
            <a:ext cx="5732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A149AD-81E7-4891-82A5-0A51B21FCF32}"/>
              </a:ext>
            </a:extLst>
          </p:cNvPr>
          <p:cNvCxnSpPr/>
          <p:nvPr/>
        </p:nvCxnSpPr>
        <p:spPr>
          <a:xfrm flipV="1">
            <a:off x="5928189" y="2157573"/>
            <a:ext cx="0" cy="29384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687954-C30B-4122-BA86-05FBB336F044}"/>
              </a:ext>
            </a:extLst>
          </p:cNvPr>
          <p:cNvCxnSpPr>
            <a:cxnSpLocks/>
          </p:cNvCxnSpPr>
          <p:nvPr/>
        </p:nvCxnSpPr>
        <p:spPr>
          <a:xfrm flipV="1">
            <a:off x="4837416" y="2628472"/>
            <a:ext cx="0" cy="24675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52EB6E-9020-4035-8829-E6A5C6CDF664}"/>
              </a:ext>
            </a:extLst>
          </p:cNvPr>
          <p:cNvCxnSpPr>
            <a:cxnSpLocks/>
          </p:cNvCxnSpPr>
          <p:nvPr/>
        </p:nvCxnSpPr>
        <p:spPr>
          <a:xfrm flipV="1">
            <a:off x="7015466" y="2628472"/>
            <a:ext cx="0" cy="24675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BDD6BB-A0C8-4736-8D8F-6193FF8C8EE1}"/>
              </a:ext>
            </a:extLst>
          </p:cNvPr>
          <p:cNvCxnSpPr/>
          <p:nvPr/>
        </p:nvCxnSpPr>
        <p:spPr>
          <a:xfrm flipV="1">
            <a:off x="4837416" y="2157573"/>
            <a:ext cx="1090773" cy="470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1D3871-AA36-40B3-96BF-D1B72C83E0AD}"/>
              </a:ext>
            </a:extLst>
          </p:cNvPr>
          <p:cNvCxnSpPr/>
          <p:nvPr/>
        </p:nvCxnSpPr>
        <p:spPr>
          <a:xfrm flipH="1">
            <a:off x="3308279" y="2628472"/>
            <a:ext cx="1529137" cy="2119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743A97-63B2-4934-9686-3A51765D0029}"/>
              </a:ext>
            </a:extLst>
          </p:cNvPr>
          <p:cNvCxnSpPr>
            <a:cxnSpLocks/>
          </p:cNvCxnSpPr>
          <p:nvPr/>
        </p:nvCxnSpPr>
        <p:spPr>
          <a:xfrm>
            <a:off x="5924692" y="2157573"/>
            <a:ext cx="1090773" cy="480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F4B9E7-DA13-499F-BA9C-6DE52545BB95}"/>
              </a:ext>
            </a:extLst>
          </p:cNvPr>
          <p:cNvCxnSpPr>
            <a:cxnSpLocks/>
          </p:cNvCxnSpPr>
          <p:nvPr/>
        </p:nvCxnSpPr>
        <p:spPr>
          <a:xfrm>
            <a:off x="7015466" y="2637889"/>
            <a:ext cx="1542907" cy="2119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8E40F2-6643-4AEF-B285-FA514B583EBA}"/>
              </a:ext>
            </a:extLst>
          </p:cNvPr>
          <p:cNvCxnSpPr>
            <a:cxnSpLocks/>
          </p:cNvCxnSpPr>
          <p:nvPr/>
        </p:nvCxnSpPr>
        <p:spPr>
          <a:xfrm flipH="1" flipV="1">
            <a:off x="3157086" y="2628472"/>
            <a:ext cx="4090737" cy="94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00A522-8726-475C-90C0-0E7505D9F39F}"/>
              </a:ext>
            </a:extLst>
          </p:cNvPr>
          <p:cNvCxnSpPr>
            <a:cxnSpLocks/>
          </p:cNvCxnSpPr>
          <p:nvPr/>
        </p:nvCxnSpPr>
        <p:spPr>
          <a:xfrm flipH="1" flipV="1">
            <a:off x="3157086" y="2143448"/>
            <a:ext cx="2767606" cy="47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2F85711-D25E-44AC-BEC8-9556870C36D3}"/>
              </a:ext>
            </a:extLst>
          </p:cNvPr>
          <p:cNvSpPr txBox="1"/>
          <p:nvPr/>
        </p:nvSpPr>
        <p:spPr>
          <a:xfrm flipH="1">
            <a:off x="2721542" y="1958782"/>
            <a:ext cx="68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A9304C-9F74-42DF-A003-3A8D24E6ED24}"/>
              </a:ext>
            </a:extLst>
          </p:cNvPr>
          <p:cNvSpPr txBox="1"/>
          <p:nvPr/>
        </p:nvSpPr>
        <p:spPr>
          <a:xfrm flipH="1">
            <a:off x="2721541" y="2448514"/>
            <a:ext cx="68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46D95F-4A4E-409A-BBDE-745ABF130992}"/>
              </a:ext>
            </a:extLst>
          </p:cNvPr>
          <p:cNvSpPr txBox="1"/>
          <p:nvPr/>
        </p:nvSpPr>
        <p:spPr>
          <a:xfrm flipH="1">
            <a:off x="5788713" y="5027008"/>
            <a:ext cx="68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C6573C-6191-4694-8BB0-A522F4998F4C}"/>
              </a:ext>
            </a:extLst>
          </p:cNvPr>
          <p:cNvSpPr txBox="1"/>
          <p:nvPr/>
        </p:nvSpPr>
        <p:spPr>
          <a:xfrm flipH="1">
            <a:off x="4493972" y="5024332"/>
            <a:ext cx="68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2/3 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0BF9EA-78B6-4D9B-8168-49330A3FC933}"/>
              </a:ext>
            </a:extLst>
          </p:cNvPr>
          <p:cNvSpPr txBox="1"/>
          <p:nvPr/>
        </p:nvSpPr>
        <p:spPr>
          <a:xfrm flipH="1">
            <a:off x="6674782" y="5032845"/>
            <a:ext cx="68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4/3 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F37C27-E765-4B49-992B-115B47F645B7}"/>
              </a:ext>
            </a:extLst>
          </p:cNvPr>
          <p:cNvSpPr txBox="1"/>
          <p:nvPr/>
        </p:nvSpPr>
        <p:spPr>
          <a:xfrm>
            <a:off x="1441596" y="1191802"/>
            <a:ext cx="305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distribute </a:t>
            </a:r>
            <a:r>
              <a:rPr lang="en-US" altLang="zh-CN" dirty="0"/>
              <a:t>grid points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76BE98-0AD9-4A19-AF9E-191C2B6C7FE1}"/>
              </a:ext>
            </a:extLst>
          </p:cNvPr>
          <p:cNvSpPr/>
          <p:nvPr/>
        </p:nvSpPr>
        <p:spPr>
          <a:xfrm>
            <a:off x="7586943" y="4766352"/>
            <a:ext cx="2227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Distance to RSSI circle</a:t>
            </a:r>
          </a:p>
        </p:txBody>
      </p:sp>
    </p:spTree>
    <p:extLst>
      <p:ext uri="{BB962C8B-B14F-4D97-AF65-F5344CB8AC3E}">
        <p14:creationId xmlns:p14="http://schemas.microsoft.com/office/powerpoint/2010/main" val="143522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E318D4F7-96D1-40C9-86FA-3CD12CBE5041}"/>
              </a:ext>
            </a:extLst>
          </p:cNvPr>
          <p:cNvSpPr/>
          <p:nvPr/>
        </p:nvSpPr>
        <p:spPr>
          <a:xfrm>
            <a:off x="1106236" y="1004305"/>
            <a:ext cx="5534527" cy="556340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026F2E-7901-471A-B9D1-27BA02D49EC0}"/>
              </a:ext>
            </a:extLst>
          </p:cNvPr>
          <p:cNvSpPr/>
          <p:nvPr/>
        </p:nvSpPr>
        <p:spPr>
          <a:xfrm>
            <a:off x="3873500" y="374028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E1E42A-F1D1-4D8D-A16B-E23947E8FE1C}"/>
              </a:ext>
            </a:extLst>
          </p:cNvPr>
          <p:cNvSpPr/>
          <p:nvPr/>
        </p:nvSpPr>
        <p:spPr>
          <a:xfrm>
            <a:off x="5918200" y="1921294"/>
            <a:ext cx="177800" cy="17780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A78812-67C2-4F13-BF14-C0B74AA80ABA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3912524" y="2073056"/>
            <a:ext cx="2031714" cy="1673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187F38-8635-4E6F-92CE-E1F062D5674F}"/>
              </a:ext>
            </a:extLst>
          </p:cNvPr>
          <p:cNvSpPr txBox="1"/>
          <p:nvPr/>
        </p:nvSpPr>
        <p:spPr>
          <a:xfrm>
            <a:off x="4761700" y="2552837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3BEF8-53FB-4F9C-897B-283C3B843C1A}"/>
              </a:ext>
            </a:extLst>
          </p:cNvPr>
          <p:cNvSpPr txBox="1"/>
          <p:nvPr/>
        </p:nvSpPr>
        <p:spPr>
          <a:xfrm>
            <a:off x="3401277" y="3365274"/>
            <a:ext cx="178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F1982-D0C6-45DB-AE92-4D23997DD74A}"/>
              </a:ext>
            </a:extLst>
          </p:cNvPr>
          <p:cNvSpPr txBox="1"/>
          <p:nvPr/>
        </p:nvSpPr>
        <p:spPr>
          <a:xfrm>
            <a:off x="6153083" y="1640862"/>
            <a:ext cx="9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Beacon</a:t>
            </a:r>
          </a:p>
        </p:txBody>
      </p:sp>
    </p:spTree>
    <p:extLst>
      <p:ext uri="{BB962C8B-B14F-4D97-AF65-F5344CB8AC3E}">
        <p14:creationId xmlns:p14="http://schemas.microsoft.com/office/powerpoint/2010/main" val="224880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DFC6C4-0B20-4FB8-95F1-83C6E8C1DC97}"/>
              </a:ext>
            </a:extLst>
          </p:cNvPr>
          <p:cNvSpPr/>
          <p:nvPr/>
        </p:nvSpPr>
        <p:spPr>
          <a:xfrm rot="16200000">
            <a:off x="6778290" y="4350155"/>
            <a:ext cx="2041525" cy="1331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E01EA8-6323-4DA5-8BCD-E35BA5D77D33}"/>
              </a:ext>
            </a:extLst>
          </p:cNvPr>
          <p:cNvSpPr/>
          <p:nvPr/>
        </p:nvSpPr>
        <p:spPr>
          <a:xfrm>
            <a:off x="7288475" y="3959014"/>
            <a:ext cx="462013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604EAD-447E-4B1C-9B23-66564CFFBEC0}"/>
              </a:ext>
            </a:extLst>
          </p:cNvPr>
          <p:cNvSpPr/>
          <p:nvPr/>
        </p:nvSpPr>
        <p:spPr>
          <a:xfrm>
            <a:off x="7324035" y="3878369"/>
            <a:ext cx="154539" cy="116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7894CE-AE55-4C03-87C4-C9C3C524156D}"/>
              </a:ext>
            </a:extLst>
          </p:cNvPr>
          <p:cNvCxnSpPr>
            <a:cxnSpLocks/>
          </p:cNvCxnSpPr>
          <p:nvPr/>
        </p:nvCxnSpPr>
        <p:spPr>
          <a:xfrm>
            <a:off x="7324035" y="3936789"/>
            <a:ext cx="154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68168A0-587E-42B1-B72F-A58CCEF372E0}"/>
              </a:ext>
            </a:extLst>
          </p:cNvPr>
          <p:cNvSpPr/>
          <p:nvPr/>
        </p:nvSpPr>
        <p:spPr>
          <a:xfrm>
            <a:off x="7565335" y="3878369"/>
            <a:ext cx="154539" cy="116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8F5216-8A54-41F7-8044-AEF566215460}"/>
              </a:ext>
            </a:extLst>
          </p:cNvPr>
          <p:cNvCxnSpPr>
            <a:cxnSpLocks/>
          </p:cNvCxnSpPr>
          <p:nvPr/>
        </p:nvCxnSpPr>
        <p:spPr>
          <a:xfrm>
            <a:off x="7565335" y="3936789"/>
            <a:ext cx="154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C67B3C9-F0F2-400B-A4DE-A4D88459D66E}"/>
              </a:ext>
            </a:extLst>
          </p:cNvPr>
          <p:cNvSpPr/>
          <p:nvPr/>
        </p:nvSpPr>
        <p:spPr>
          <a:xfrm>
            <a:off x="7905730" y="3959014"/>
            <a:ext cx="462013" cy="182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9649D2-67F8-4AB3-9148-42982BD08CCD}"/>
              </a:ext>
            </a:extLst>
          </p:cNvPr>
          <p:cNvSpPr/>
          <p:nvPr/>
        </p:nvSpPr>
        <p:spPr>
          <a:xfrm>
            <a:off x="7941290" y="3878369"/>
            <a:ext cx="154539" cy="116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086381-6713-4A9B-B183-A8A0FD124662}"/>
              </a:ext>
            </a:extLst>
          </p:cNvPr>
          <p:cNvCxnSpPr>
            <a:stCxn id="18" idx="1"/>
            <a:endCxn id="18" idx="3"/>
          </p:cNvCxnSpPr>
          <p:nvPr/>
        </p:nvCxnSpPr>
        <p:spPr>
          <a:xfrm>
            <a:off x="7941290" y="3936789"/>
            <a:ext cx="154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3B06D60-00DA-46B1-8FBB-B003CFCE9D14}"/>
              </a:ext>
            </a:extLst>
          </p:cNvPr>
          <p:cNvSpPr/>
          <p:nvPr/>
        </p:nvSpPr>
        <p:spPr>
          <a:xfrm>
            <a:off x="8182590" y="3878369"/>
            <a:ext cx="154539" cy="116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140D4C-ADE5-4A17-92DB-74C44562FF95}"/>
              </a:ext>
            </a:extLst>
          </p:cNvPr>
          <p:cNvCxnSpPr>
            <a:stCxn id="20" idx="1"/>
            <a:endCxn id="20" idx="3"/>
          </p:cNvCxnSpPr>
          <p:nvPr/>
        </p:nvCxnSpPr>
        <p:spPr>
          <a:xfrm>
            <a:off x="8182590" y="3936789"/>
            <a:ext cx="1545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DA45D6-62FD-4D44-8769-285A56AC49B8}"/>
              </a:ext>
            </a:extLst>
          </p:cNvPr>
          <p:cNvCxnSpPr>
            <a:cxnSpLocks/>
          </p:cNvCxnSpPr>
          <p:nvPr/>
        </p:nvCxnSpPr>
        <p:spPr>
          <a:xfrm>
            <a:off x="7401304" y="355600"/>
            <a:ext cx="3613829" cy="16256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54C6EBF-5C30-40F2-9699-E38910D84562}"/>
              </a:ext>
            </a:extLst>
          </p:cNvPr>
          <p:cNvCxnSpPr>
            <a:cxnSpLocks/>
          </p:cNvCxnSpPr>
          <p:nvPr/>
        </p:nvCxnSpPr>
        <p:spPr>
          <a:xfrm flipV="1">
            <a:off x="9108408" y="1981200"/>
            <a:ext cx="1904586" cy="45212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3A88507-8C33-4687-B5B3-C4F2BDEE3A88}"/>
              </a:ext>
            </a:extLst>
          </p:cNvPr>
          <p:cNvCxnSpPr>
            <a:cxnSpLocks/>
          </p:cNvCxnSpPr>
          <p:nvPr/>
        </p:nvCxnSpPr>
        <p:spPr>
          <a:xfrm>
            <a:off x="8325100" y="3740204"/>
            <a:ext cx="366302" cy="356975"/>
          </a:xfrm>
          <a:prstGeom prst="curvedConnector3">
            <a:avLst>
              <a:gd name="adj1" fmla="val 1216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9B10B13F-277E-418E-840F-717DBB2B713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29169" y="3740204"/>
            <a:ext cx="489341" cy="356975"/>
          </a:xfrm>
          <a:prstGeom prst="curvedConnector3">
            <a:avLst>
              <a:gd name="adj1" fmla="val 1096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D697D694-5283-4C2F-AB44-A6B619BE1AD8}"/>
              </a:ext>
            </a:extLst>
          </p:cNvPr>
          <p:cNvCxnSpPr/>
          <p:nvPr/>
        </p:nvCxnSpPr>
        <p:spPr>
          <a:xfrm rot="10800000">
            <a:off x="6677964" y="2675601"/>
            <a:ext cx="1121088" cy="1075266"/>
          </a:xfrm>
          <a:prstGeom prst="curvedConnector3">
            <a:avLst>
              <a:gd name="adj1" fmla="val -2401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5FF615-A599-4490-AF38-13B34A8A3ADB}"/>
              </a:ext>
            </a:extLst>
          </p:cNvPr>
          <p:cNvCxnSpPr>
            <a:cxnSpLocks/>
          </p:cNvCxnSpPr>
          <p:nvPr/>
        </p:nvCxnSpPr>
        <p:spPr>
          <a:xfrm>
            <a:off x="1773754" y="499533"/>
            <a:ext cx="3613829" cy="16256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06D17D6-BFB1-4E97-B2C8-FA80AE4ABED1}"/>
              </a:ext>
            </a:extLst>
          </p:cNvPr>
          <p:cNvSpPr/>
          <p:nvPr/>
        </p:nvSpPr>
        <p:spPr>
          <a:xfrm rot="20633488">
            <a:off x="2559905" y="2009783"/>
            <a:ext cx="2041525" cy="1331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177DF8-14E7-4CC0-A075-14BA23E846ED}"/>
              </a:ext>
            </a:extLst>
          </p:cNvPr>
          <p:cNvSpPr/>
          <p:nvPr/>
        </p:nvSpPr>
        <p:spPr>
          <a:xfrm rot="20629428">
            <a:off x="4353386" y="2328785"/>
            <a:ext cx="350520" cy="147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7BFF52A-5CE2-4564-8474-823EE5DC3F0B}"/>
              </a:ext>
            </a:extLst>
          </p:cNvPr>
          <p:cNvSpPr/>
          <p:nvPr/>
        </p:nvSpPr>
        <p:spPr>
          <a:xfrm rot="18226440">
            <a:off x="4107853" y="1872026"/>
            <a:ext cx="350520" cy="147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BE323E1-26F1-4495-95AD-5123B3D08353}"/>
              </a:ext>
            </a:extLst>
          </p:cNvPr>
          <p:cNvSpPr/>
          <p:nvPr/>
        </p:nvSpPr>
        <p:spPr>
          <a:xfrm rot="718100">
            <a:off x="4385173" y="2856208"/>
            <a:ext cx="350520" cy="147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3E568659-0ADA-40CE-88C8-AF3224D693B6}"/>
              </a:ext>
            </a:extLst>
          </p:cNvPr>
          <p:cNvCxnSpPr>
            <a:cxnSpLocks/>
          </p:cNvCxnSpPr>
          <p:nvPr/>
        </p:nvCxnSpPr>
        <p:spPr>
          <a:xfrm rot="5400000">
            <a:off x="4522838" y="2821758"/>
            <a:ext cx="866296" cy="476994"/>
          </a:xfrm>
          <a:prstGeom prst="curvedConnector3">
            <a:avLst>
              <a:gd name="adj1" fmla="val 1104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948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148</Words>
  <Application>Microsoft Office PowerPoint</Application>
  <PresentationFormat>Widescreen</PresentationFormat>
  <Paragraphs>103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Chenyu Jiang</dc:creator>
  <cp:lastModifiedBy>Chenyu Jiang</cp:lastModifiedBy>
  <cp:revision>18</cp:revision>
  <dcterms:created xsi:type="dcterms:W3CDTF">2019-12-20T16:48:28Z</dcterms:created>
  <dcterms:modified xsi:type="dcterms:W3CDTF">2019-12-20T20:59:30Z</dcterms:modified>
</cp:coreProperties>
</file>