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408"/>
    <p:restoredTop sz="94648"/>
  </p:normalViewPr>
  <p:slideViewPr>
    <p:cSldViewPr snapToGrid="0" snapToObjects="1">
      <p:cViewPr>
        <p:scale>
          <a:sx n="80" d="100"/>
          <a:sy n="80" d="100"/>
        </p:scale>
        <p:origin x="10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6E12-11EC-274A-854A-81CB3FA72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EF699-9D64-824E-9097-1A8567509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95B05-5449-5E49-A330-71603A45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A3CC-149A-C24A-ACCA-AFC66825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37B2-96D4-C045-A354-13B5C311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8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9C93-6C7C-9549-B00F-B356CDE1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2FD17-5AE8-4244-8F71-D4D6FC2E7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127C0-7807-2840-BBF1-949BD1DC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89BDE-E07D-E14A-9EDA-57499756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F1B53-8EC2-FA4C-A7AE-F78FD240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1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BFD84-430D-1C4E-9CA5-C3AC63955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B2FC1-A5A1-0847-90C8-C5134C225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4419C-AB76-8D43-BD63-C4E59BD1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9EEB5-580B-8D4A-ABD4-5C8FB64D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D9C8-37E5-AE48-915E-8C0BCC7F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7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3138-C059-8449-AE60-405A0DFC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124C-CF67-C247-819A-951AEB1C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E0027-71CE-3E43-A463-EFA98F82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69B5-D9E2-D341-8744-821A490F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F0AF-30B4-E648-ACFD-8888CF70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0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3B02-3CD8-E848-8A3E-AA94A790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10A35-1C8F-1942-AE0C-186E9EE0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F7B08-D2A4-2749-81A6-8B792CE6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08068-06B5-834B-A381-1C8C3892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27C7-0CFD-9A46-AD9E-F46F34E6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6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774B-55E9-BE44-ABDD-C36B6D75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C21A-4A9C-9F4C-B46B-E9139952E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BD41C-BC75-C14A-9B49-ACF6DCBD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12104-0DEB-7043-B77E-A2FE6C49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9ADD3-3D35-094F-8D7E-BA613463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AB3D0-7DF4-C747-8CB1-63D2A399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5F45-6953-7843-8C79-E55F31C1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9F4BF-0BF1-554B-9A0E-39FE4391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0664F-5B0A-E745-8A26-20AF75CF6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FD01B-1601-F74D-981B-B5CEA6CEB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2017D-2C3F-D74D-8EA8-1CBAE30AF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C1B2B-7569-F042-B266-3A2E6C73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CA630-26FA-1D47-B072-3E9AE842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A3820-2D48-0745-91C5-07F4B35A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1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485D-B7C0-8F44-892A-3B3F940A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060D4-DA3C-3048-AD75-B5DB5815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3A22C-F063-944B-9868-5CC96F38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12622-3342-CE49-8B0C-B625831E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0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4FF13-0432-5645-B9DE-9D672CA1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FD72F-B56D-A64F-9077-B46557D8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3AEEE-4639-1243-90B4-8133F654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0474-B28A-9C4E-9E77-54546903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F00F-82B6-E846-965F-4677B036F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5FD10-D1B6-5C46-880A-4C86E3B2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ED9A2-CBDE-0243-965D-822DCB80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BB1F6-FD1C-B745-8B24-F3D65A4C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262B0-A3E9-DF46-A09A-53C11A91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7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6230-5379-6544-BDAA-4E4A68B3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075C0-C2AF-4B4E-8E48-E01FA308C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91AF1-99D2-EE45-A06A-14C90945D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5030C-35E6-CB41-99C3-D1946B79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EE1B5-14D3-D244-9C52-36473F3F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E499-B00B-0D48-8E68-50C992D5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9F6C1-76F2-D340-B1F6-444F1FBC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6C6A5-5106-F249-8BB9-498A586A1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93FD-2F99-5E43-8091-CA7533878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DE4E1-5EF5-0742-BA43-06C3B7F63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BE15-053C-9F4F-B65A-3B35F134A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4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DE4D23A3-80DB-4474-9948-93E5BA22F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1543" b="4188"/>
          <a:stretch/>
        </p:blipFill>
        <p:spPr>
          <a:xfrm>
            <a:off x="21" y="11566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AD8EE-9522-EF48-933F-3B0945AC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530318" cy="477372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EEL 6509 Wireless Communication Presentation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Yier Jin: ECE Department">
            <a:extLst>
              <a:ext uri="{FF2B5EF4-FFF2-40B4-BE49-F238E27FC236}">
                <a16:creationId xmlns:a16="http://schemas.microsoft.com/office/drawing/2014/main" id="{A287F283-029D-9C4D-84D4-704C51E2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3" y="-69725"/>
            <a:ext cx="3640667" cy="91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01A72B6-7723-2C41-8093-62EF935A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37004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8EBCF-9279-7145-9080-2252DA16167D}"/>
              </a:ext>
            </a:extLst>
          </p:cNvPr>
          <p:cNvSpPr txBox="1"/>
          <p:nvPr/>
        </p:nvSpPr>
        <p:spPr>
          <a:xfrm>
            <a:off x="1805400" y="2665094"/>
            <a:ext cx="76240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kern="1400" dirty="0"/>
              <a:t>Study and Simulation of OFDM Systems</a:t>
            </a:r>
          </a:p>
          <a:p>
            <a:pPr algn="ctr"/>
            <a:r>
              <a:rPr lang="en-US" sz="2000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Jiajing Liao</a:t>
            </a:r>
          </a:p>
          <a:p>
            <a:pPr algn="ctr"/>
            <a:r>
              <a:rPr lang="en-US" sz="2000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UFID: 01469951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9485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DE4D23A3-80DB-4474-9948-93E5BA22F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1543" b="4188"/>
          <a:stretch/>
        </p:blipFill>
        <p:spPr>
          <a:xfrm>
            <a:off x="21" y="238686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AD8EE-9522-EF48-933F-3B0945AC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530318" cy="477372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EEL 6509 Wireless Communication Presentation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Yier Jin: ECE Department">
            <a:extLst>
              <a:ext uri="{FF2B5EF4-FFF2-40B4-BE49-F238E27FC236}">
                <a16:creationId xmlns:a16="http://schemas.microsoft.com/office/drawing/2014/main" id="{A287F283-029D-9C4D-84D4-704C51E2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3" y="-69725"/>
            <a:ext cx="3640667" cy="91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05C43E-F515-DD4A-AD32-AE1AD548FC6C}"/>
              </a:ext>
            </a:extLst>
          </p:cNvPr>
          <p:cNvSpPr txBox="1"/>
          <p:nvPr/>
        </p:nvSpPr>
        <p:spPr>
          <a:xfrm>
            <a:off x="840441" y="1079128"/>
            <a:ext cx="90204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Content</a:t>
            </a:r>
          </a:p>
          <a:p>
            <a:endParaRPr lang="en-US" sz="2400" dirty="0"/>
          </a:p>
          <a:p>
            <a:r>
              <a:rPr lang="en-US" sz="2400" dirty="0"/>
              <a:t>- Classic multiple access technology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- Principles of OFMD technology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- OFDM Transceiver system Simulation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- OFDM parameters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- Result and analysis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- Conclusion and Future</a:t>
            </a:r>
          </a:p>
        </p:txBody>
      </p:sp>
    </p:spTree>
    <p:extLst>
      <p:ext uri="{BB962C8B-B14F-4D97-AF65-F5344CB8AC3E}">
        <p14:creationId xmlns:p14="http://schemas.microsoft.com/office/powerpoint/2010/main" val="425817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DE4D23A3-80DB-4474-9948-93E5BA22F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1543" b="4188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AD8EE-9522-EF48-933F-3B0945AC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530318" cy="477372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EEL 6509 Wireless Communication Presentation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Yier Jin: ECE Department">
            <a:extLst>
              <a:ext uri="{FF2B5EF4-FFF2-40B4-BE49-F238E27FC236}">
                <a16:creationId xmlns:a16="http://schemas.microsoft.com/office/drawing/2014/main" id="{A287F283-029D-9C4D-84D4-704C51E2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3" y="-69725"/>
            <a:ext cx="3640667" cy="91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9F551F9D-13EE-C241-8BD9-9E23EA224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493" y="9101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51" name="Picture 7" descr="Diagram&#10;&#10;Description automatically generated">
            <a:extLst>
              <a:ext uri="{FF2B5EF4-FFF2-40B4-BE49-F238E27FC236}">
                <a16:creationId xmlns:a16="http://schemas.microsoft.com/office/drawing/2014/main" id="{7264EB9D-AF0A-454D-B3FC-CB6818ED0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34" y="1342709"/>
            <a:ext cx="4468675" cy="307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1778BD88-07CF-1F4C-8E67-9F284C3C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246" y="4488273"/>
            <a:ext cx="222528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1. FDMA, TDMA, CDMA Comparison [2]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C21BE2-570C-8E4E-99A4-200A51207F2C}"/>
              </a:ext>
            </a:extLst>
          </p:cNvPr>
          <p:cNvSpPr txBox="1"/>
          <p:nvPr/>
        </p:nvSpPr>
        <p:spPr>
          <a:xfrm>
            <a:off x="545631" y="1435025"/>
            <a:ext cx="9020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Classic multiple access technology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- FDMA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- TDMA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- CDMA</a:t>
            </a:r>
          </a:p>
        </p:txBody>
      </p:sp>
    </p:spTree>
    <p:extLst>
      <p:ext uri="{BB962C8B-B14F-4D97-AF65-F5344CB8AC3E}">
        <p14:creationId xmlns:p14="http://schemas.microsoft.com/office/powerpoint/2010/main" val="417179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DE4D23A3-80DB-4474-9948-93E5BA22F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1543" b="4188"/>
          <a:stretch/>
        </p:blipFill>
        <p:spPr>
          <a:xfrm>
            <a:off x="21" y="11566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AD8EE-9522-EF48-933F-3B0945AC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530318" cy="477372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EEL 6509 Wireless Communication Presentation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Yier Jin: ECE Department">
            <a:extLst>
              <a:ext uri="{FF2B5EF4-FFF2-40B4-BE49-F238E27FC236}">
                <a16:creationId xmlns:a16="http://schemas.microsoft.com/office/drawing/2014/main" id="{A287F283-029D-9C4D-84D4-704C51E2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3" y="-69725"/>
            <a:ext cx="3640667" cy="91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060051-F7AD-204E-9DB7-DC5E80AD8362}"/>
              </a:ext>
            </a:extLst>
          </p:cNvPr>
          <p:cNvSpPr txBox="1"/>
          <p:nvPr/>
        </p:nvSpPr>
        <p:spPr>
          <a:xfrm>
            <a:off x="545632" y="1435025"/>
            <a:ext cx="59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OFDM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-    Compact Frequency Utilization  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Orthogonal for low ISI Interference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Used in </a:t>
            </a:r>
            <a:r>
              <a:rPr lang="en-US" sz="2400" dirty="0" err="1"/>
              <a:t>WiFi</a:t>
            </a:r>
            <a:r>
              <a:rPr lang="en-US" sz="2400" dirty="0"/>
              <a:t> 802.11ac, 4G, 5G cellular phone technologies, satellite and many others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BA3F9-5ECB-974E-BECC-A7B502DD6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" name="Picture 8" descr="Shape&#10;&#10;Description automatically generated">
            <a:extLst>
              <a:ext uri="{FF2B5EF4-FFF2-40B4-BE49-F238E27FC236}">
                <a16:creationId xmlns:a16="http://schemas.microsoft.com/office/drawing/2014/main" id="{4D2D33D5-CA5A-ED48-A53E-AC2D74646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923" y="939833"/>
            <a:ext cx="3987868" cy="298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840DAA-ADAD-0A4E-925B-0B2B57FB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2343" y="4112681"/>
            <a:ext cx="314731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2. Orthogonal Signal in Frequency domain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DE4D23A3-80DB-4474-9948-93E5BA22F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1543" b="4188"/>
          <a:stretch/>
        </p:blipFill>
        <p:spPr>
          <a:xfrm>
            <a:off x="21" y="22860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AD8EE-9522-EF48-933F-3B0945AC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530318" cy="477372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EEL 6509 Wireless Communication Presentation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Yier Jin: ECE Department">
            <a:extLst>
              <a:ext uri="{FF2B5EF4-FFF2-40B4-BE49-F238E27FC236}">
                <a16:creationId xmlns:a16="http://schemas.microsoft.com/office/drawing/2014/main" id="{A287F283-029D-9C4D-84D4-704C51E2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3" y="-69725"/>
            <a:ext cx="3640667" cy="91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20F450-9620-014B-849D-65C7FE7DE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89" name="Picture 9" descr="Diagram&#10;&#10;Description automatically generated">
            <a:extLst>
              <a:ext uri="{FF2B5EF4-FFF2-40B4-BE49-F238E27FC236}">
                <a16:creationId xmlns:a16="http://schemas.microsoft.com/office/drawing/2014/main" id="{49583424-EBD5-3A47-B497-0E6575F5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575" y="1104034"/>
            <a:ext cx="7422991" cy="226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A13F70-C82B-DD45-A7D8-442FF2EE2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488" y="3520236"/>
            <a:ext cx="253320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3. OFDM Transceiver systems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C536F-87D1-484E-B71F-FF5A4D0BF335}"/>
              </a:ext>
            </a:extLst>
          </p:cNvPr>
          <p:cNvSpPr/>
          <p:nvPr/>
        </p:nvSpPr>
        <p:spPr>
          <a:xfrm>
            <a:off x="495460" y="2053436"/>
            <a:ext cx="3468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OFDM Transceiver system </a:t>
            </a:r>
          </a:p>
        </p:txBody>
      </p:sp>
    </p:spTree>
    <p:extLst>
      <p:ext uri="{BB962C8B-B14F-4D97-AF65-F5344CB8AC3E}">
        <p14:creationId xmlns:p14="http://schemas.microsoft.com/office/powerpoint/2010/main" val="132177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DE4D23A3-80DB-4474-9948-93E5BA22F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1543" b="4188"/>
          <a:stretch/>
        </p:blipFill>
        <p:spPr>
          <a:xfrm>
            <a:off x="21" y="22860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AD8EE-9522-EF48-933F-3B0945AC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530318" cy="477372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EEL 6509 Wireless Communication Presentation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Yier Jin: ECE Department">
            <a:extLst>
              <a:ext uri="{FF2B5EF4-FFF2-40B4-BE49-F238E27FC236}">
                <a16:creationId xmlns:a16="http://schemas.microsoft.com/office/drawing/2014/main" id="{A287F283-029D-9C4D-84D4-704C51E2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3" y="-69725"/>
            <a:ext cx="3640667" cy="91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20F450-9620-014B-849D-65C7FE7DE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13F70-C82B-DD45-A7D8-442FF2EE2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396" y="4715390"/>
            <a:ext cx="253320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OFDM entire </a:t>
            </a:r>
            <a: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Transceiver systems [1]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C536F-87D1-484E-B71F-FF5A4D0BF335}"/>
              </a:ext>
            </a:extLst>
          </p:cNvPr>
          <p:cNvSpPr/>
          <p:nvPr/>
        </p:nvSpPr>
        <p:spPr>
          <a:xfrm>
            <a:off x="321782" y="914450"/>
            <a:ext cx="3468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OFDM Transceiver system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423EC-A6FB-364E-ABDE-60CFC9A5FC4D}"/>
              </a:ext>
            </a:extLst>
          </p:cNvPr>
          <p:cNvSpPr/>
          <p:nvPr/>
        </p:nvSpPr>
        <p:spPr>
          <a:xfrm>
            <a:off x="321782" y="2023042"/>
            <a:ext cx="285520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Related technology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Tx/>
              <a:buChar char="-"/>
            </a:pPr>
            <a:r>
              <a:rPr lang="en-US" sz="2400" dirty="0">
                <a:solidFill>
                  <a:prstClr val="black"/>
                </a:solidFill>
              </a:rPr>
              <a:t>Channel Coding</a:t>
            </a:r>
          </a:p>
          <a:p>
            <a:pPr marL="342900" lvl="0" indent="-342900">
              <a:buFontTx/>
              <a:buChar char="-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Tx/>
              <a:buChar char="-"/>
            </a:pPr>
            <a:r>
              <a:rPr lang="en-US" sz="2400" dirty="0">
                <a:solidFill>
                  <a:prstClr val="black"/>
                </a:solidFill>
              </a:rPr>
              <a:t>Interleaving</a:t>
            </a:r>
          </a:p>
          <a:p>
            <a:pPr marL="342900" lvl="0" indent="-342900">
              <a:buFontTx/>
              <a:buChar char="-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Tx/>
              <a:buChar char="-"/>
            </a:pPr>
            <a:r>
              <a:rPr lang="en-US" sz="2400" dirty="0">
                <a:solidFill>
                  <a:prstClr val="black"/>
                </a:solidFill>
              </a:rPr>
              <a:t>Pilot</a:t>
            </a:r>
          </a:p>
          <a:p>
            <a:pPr marL="342900" lvl="0" indent="-342900">
              <a:buFontTx/>
              <a:buChar char="-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Tx/>
              <a:buChar char="-"/>
            </a:pPr>
            <a:r>
              <a:rPr lang="en-US" sz="2400" dirty="0">
                <a:solidFill>
                  <a:prstClr val="black"/>
                </a:solidFill>
              </a:rPr>
              <a:t>Protection Interval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1DBCED0-A071-224F-9C8D-73FDBE4B1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377" y="882321"/>
            <a:ext cx="7281572" cy="37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6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DE4D23A3-80DB-4474-9948-93E5BA22F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1543" b="4188"/>
          <a:stretch/>
        </p:blipFill>
        <p:spPr>
          <a:xfrm>
            <a:off x="21" y="238686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AD8EE-9522-EF48-933F-3B0945AC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530318" cy="477372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EEL 6509 Wireless Communication Presentation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Yier Jin: ECE Department">
            <a:extLst>
              <a:ext uri="{FF2B5EF4-FFF2-40B4-BE49-F238E27FC236}">
                <a16:creationId xmlns:a16="http://schemas.microsoft.com/office/drawing/2014/main" id="{A287F283-029D-9C4D-84D4-704C51E2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3" y="-69725"/>
            <a:ext cx="3640667" cy="91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05C43E-F515-DD4A-AD32-AE1AD548FC6C}"/>
              </a:ext>
            </a:extLst>
          </p:cNvPr>
          <p:cNvSpPr txBox="1"/>
          <p:nvPr/>
        </p:nvSpPr>
        <p:spPr>
          <a:xfrm>
            <a:off x="634372" y="716058"/>
            <a:ext cx="1112403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OFDM parameters selection example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Requirements :(1) a bit rate of 25Mbit/s (2) a time delay extension of 200ns (3) bandwidth less than 18MHz.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1) The protection interval is expanded from 200ns delay; to 800ns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2) Symbol cycle length 6*800ns=4.8us according to 800ns protection interval;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3) The interval of subcarriers is selected as the reciprocal of 4.8-0.8= 4US, i.e. 250KHz;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4) according to the ratio between the required bit rate and OFDM symbol rate, the bits to be transmitted for each symbol :(25Mbit/s)/(1/4.8us) =120bit.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5) To complete the above 120bit/ symbol, there are two choices: using 16QAM and code method with a code rate of 1/2, so that each subcarrier carries 2 bits of useful information, so 60 subcarriers are needed; The other is the use of QPSK and code rate of 3/4, each subcarrier carries 1.5bit information. Therefore, 80 subcarriers are needed. However, 80 subcarriers have unexpected bandwidth: 80*250KHz=20MHz, which is greater than the required bandwidth. Therefore, the first type, namely 60 subcarriers, is chosen. 64 IFFT can be used to achieve, the remaining 4 subcarrier complement 0.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99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DE4D23A3-80DB-4474-9948-93E5BA22F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1543" b="4188"/>
          <a:stretch/>
        </p:blipFill>
        <p:spPr>
          <a:xfrm>
            <a:off x="21" y="238686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AD8EE-9522-EF48-933F-3B0945AC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530318" cy="477372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EEL 6509 Wireless Communication Presentation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Yier Jin: ECE Department">
            <a:extLst>
              <a:ext uri="{FF2B5EF4-FFF2-40B4-BE49-F238E27FC236}">
                <a16:creationId xmlns:a16="http://schemas.microsoft.com/office/drawing/2014/main" id="{A287F283-029D-9C4D-84D4-704C51E2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3" y="-69725"/>
            <a:ext cx="3640667" cy="91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05C43E-F515-DD4A-AD32-AE1AD548FC6C}"/>
              </a:ext>
            </a:extLst>
          </p:cNvPr>
          <p:cNvSpPr txBox="1"/>
          <p:nvPr/>
        </p:nvSpPr>
        <p:spPr>
          <a:xfrm>
            <a:off x="511545" y="1079128"/>
            <a:ext cx="902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 and analysis</a:t>
            </a:r>
          </a:p>
        </p:txBody>
      </p:sp>
      <p:pic>
        <p:nvPicPr>
          <p:cNvPr id="20483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477334-F7A1-DB40-800E-CE731B723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9" y="1625598"/>
            <a:ext cx="3796825" cy="285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1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16E0C17E-F756-4246-9E58-6123726F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288" y="1625599"/>
            <a:ext cx="3791437" cy="285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1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966E7868-22A3-FF4F-91CE-371ED70A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432" y="1639287"/>
            <a:ext cx="3803248" cy="285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434EA644-B90A-384A-8932-1F17CF71F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517DC7-BB7B-B541-8FD5-EF297BB7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225"/>
            <a:ext cx="1553193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4. Time and frequency domain image of data sent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4A1C4F-70AB-C04E-9373-F1FA8A60C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288" y="4647982"/>
            <a:ext cx="494850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8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8588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5. time and frequency domain image through an ETU300 multipath channel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28588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15764BE-52BC-E940-9F1B-79052FA45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042" y="4661670"/>
            <a:ext cx="1580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6. BER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v.s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SNR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4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DE4D23A3-80DB-4474-9948-93E5BA22F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1543" b="4188"/>
          <a:stretch/>
        </p:blipFill>
        <p:spPr>
          <a:xfrm>
            <a:off x="21" y="238686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AD8EE-9522-EF48-933F-3B0945AC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530318" cy="477372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EEL 6509 Wireless Communication Presentation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Yier Jin: ECE Department">
            <a:extLst>
              <a:ext uri="{FF2B5EF4-FFF2-40B4-BE49-F238E27FC236}">
                <a16:creationId xmlns:a16="http://schemas.microsoft.com/office/drawing/2014/main" id="{A287F283-029D-9C4D-84D4-704C51E2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3" y="-69725"/>
            <a:ext cx="3640667" cy="91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05C43E-F515-DD4A-AD32-AE1AD548FC6C}"/>
              </a:ext>
            </a:extLst>
          </p:cNvPr>
          <p:cNvSpPr txBox="1"/>
          <p:nvPr/>
        </p:nvSpPr>
        <p:spPr>
          <a:xfrm>
            <a:off x="840441" y="1317448"/>
            <a:ext cx="902048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introduce the background and classic multiple access technology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analysis the principles of OFDM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Experiment and Simulation of OFDM transceiver system</a:t>
            </a:r>
          </a:p>
          <a:p>
            <a:endParaRPr lang="en-US" sz="2400" dirty="0"/>
          </a:p>
          <a:p>
            <a:r>
              <a:rPr lang="en-US" sz="2400" dirty="0"/>
              <a:t>Future Work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develop new method to further reduce ISI.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utilize Machine Learning technology to do the channel estimation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3200" dirty="0"/>
              <a:t>Thanks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9880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488</Words>
  <Application>Microsoft Macintosh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EEL 6509 Wireless Communication Presentation</vt:lpstr>
      <vt:lpstr>EEL 6509 Wireless Communication Presentation</vt:lpstr>
      <vt:lpstr>EEL 6509 Wireless Communication Presentation</vt:lpstr>
      <vt:lpstr>EEL 6509 Wireless Communication Presentation</vt:lpstr>
      <vt:lpstr>EEL 6509 Wireless Communication Presentation</vt:lpstr>
      <vt:lpstr>EEL 6509 Wireless Communication Presentation</vt:lpstr>
      <vt:lpstr>EEL 6509 Wireless Communication Presentation</vt:lpstr>
      <vt:lpstr>EEL 6509 Wireless Communication Presentation</vt:lpstr>
      <vt:lpstr>EEL 6509 Wireless Communication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EEL 6509 Wireless Communication Presentation</dc:title>
  <dc:creator>Liao,Jiajing</dc:creator>
  <cp:lastModifiedBy>Liao,Jiajing</cp:lastModifiedBy>
  <cp:revision>28</cp:revision>
  <dcterms:created xsi:type="dcterms:W3CDTF">2020-12-16T13:48:20Z</dcterms:created>
  <dcterms:modified xsi:type="dcterms:W3CDTF">2020-12-16T16:18:59Z</dcterms:modified>
</cp:coreProperties>
</file>