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66" r:id="rId2"/>
    <p:sldId id="272" r:id="rId3"/>
    <p:sldId id="273" r:id="rId4"/>
    <p:sldId id="267" r:id="rId5"/>
    <p:sldId id="256" r:id="rId6"/>
    <p:sldId id="257" r:id="rId7"/>
    <p:sldId id="258" r:id="rId8"/>
    <p:sldId id="259" r:id="rId9"/>
    <p:sldId id="260" r:id="rId10"/>
    <p:sldId id="261" r:id="rId11"/>
    <p:sldId id="268" r:id="rId12"/>
    <p:sldId id="262" r:id="rId13"/>
    <p:sldId id="265" r:id="rId14"/>
    <p:sldId id="263" r:id="rId15"/>
    <p:sldId id="269" r:id="rId16"/>
    <p:sldId id="264" r:id="rId17"/>
    <p:sldId id="270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8D08FFB5-758E-4D21-86F1-1BB315E41776}">
          <p14:sldIdLst>
            <p14:sldId id="266"/>
            <p14:sldId id="272"/>
            <p14:sldId id="273"/>
          </p14:sldIdLst>
        </p14:section>
        <p14:section name="未命名的章節" id="{362BE9EB-245F-4438-BAA6-3797998EEFDB}">
          <p14:sldIdLst>
            <p14:sldId id="267"/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未命名的章節" id="{DAE9AF0B-35C7-41E1-9F4A-6DF23CDBB71F}">
          <p14:sldIdLst>
            <p14:sldId id="268"/>
            <p14:sldId id="262"/>
            <p14:sldId id="265"/>
            <p14:sldId id="263"/>
          </p14:sldIdLst>
        </p14:section>
        <p14:section name="未命名的章節" id="{6D9250E3-0570-4EBC-B24F-724ED529738F}">
          <p14:sldIdLst>
            <p14:sldId id="269"/>
            <p14:sldId id="264"/>
            <p14:sldId id="270"/>
            <p14:sldId id="271"/>
          </p14:sldIdLst>
        </p14:section>
        <p14:section name="未命名的章節" id="{B0C0C9F8-5928-4E88-B838-796BE92B151A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teve\Desktop\vs_code_python\Neuron_network\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teve\Desktop\vs_code_python\Neuron_network\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Units and Loss</a:t>
            </a:r>
          </a:p>
          <a:p>
            <a:pPr>
              <a:defRPr/>
            </a:pPr>
            <a:r>
              <a:rPr lang="en-US"/>
              <a:t>( Eta = 0.01 ,Alpha = 0.9 )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training loss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BPNN_output!$B$2:$B$9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30</c:v>
                </c:pt>
                <c:pt idx="5">
                  <c:v>25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BPNN_output!$E$2:$E$9</c:f>
              <c:numCache>
                <c:formatCode>0.00E+00</c:formatCode>
                <c:ptCount val="8"/>
                <c:pt idx="0" formatCode="General">
                  <c:v>1.5919056216697801E-4</c:v>
                </c:pt>
                <c:pt idx="1">
                  <c:v>3.8848680465716798E-5</c:v>
                </c:pt>
                <c:pt idx="2">
                  <c:v>3.5010998411559203E-5</c:v>
                </c:pt>
                <c:pt idx="3">
                  <c:v>3.9491406218442603E-5</c:v>
                </c:pt>
                <c:pt idx="4">
                  <c:v>4.7770916086538799E-5</c:v>
                </c:pt>
                <c:pt idx="5">
                  <c:v>4.5769653144105703E-5</c:v>
                </c:pt>
                <c:pt idx="6">
                  <c:v>4.76377597385828E-5</c:v>
                </c:pt>
                <c:pt idx="7">
                  <c:v>4.7456383265016797E-5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67-451B-B52A-34169E3A8664}"/>
            </c:ext>
          </c:extLst>
        </c:ser>
        <c:ser>
          <c:idx val="1"/>
          <c:order val="1"/>
          <c:tx>
            <c:v>predict loss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BPNN_output!$B$2:$B$9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30</c:v>
                </c:pt>
                <c:pt idx="5">
                  <c:v>25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BPNN_output!$F$2:$F$9</c:f>
              <c:numCache>
                <c:formatCode>0.00E+00</c:formatCode>
                <c:ptCount val="8"/>
                <c:pt idx="0" formatCode="General">
                  <c:v>2.26379812134002E-4</c:v>
                </c:pt>
                <c:pt idx="1">
                  <c:v>4.9860145792314501E-5</c:v>
                </c:pt>
                <c:pt idx="2">
                  <c:v>5.2469581074109302E-5</c:v>
                </c:pt>
                <c:pt idx="3">
                  <c:v>5.9092003226882299E-5</c:v>
                </c:pt>
                <c:pt idx="4">
                  <c:v>6.7821804455189501E-5</c:v>
                </c:pt>
                <c:pt idx="5">
                  <c:v>6.2731744066036601E-5</c:v>
                </c:pt>
                <c:pt idx="6">
                  <c:v>6.0318477900097297E-5</c:v>
                </c:pt>
                <c:pt idx="7">
                  <c:v>6.3791555193693102E-5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67-451B-B52A-34169E3A8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7404719"/>
        <c:axId val="1677405551"/>
      </c:lineChart>
      <c:catAx>
        <c:axId val="1677404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units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77405551"/>
        <c:crosses val="autoZero"/>
        <c:auto val="1"/>
        <c:lblAlgn val="ctr"/>
        <c:lblOffset val="100"/>
        <c:noMultiLvlLbl val="0"/>
      </c:catAx>
      <c:valAx>
        <c:axId val="167740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loss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7740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Units and Loss</a:t>
            </a:r>
            <a:endParaRPr lang="zh-TW"/>
          </a:p>
          <a:p>
            <a:pPr>
              <a:defRPr/>
            </a:pPr>
            <a:r>
              <a:rPr lang="en-US"/>
              <a:t>( Eta = 0.01 ,Alpha = 0.8 )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traning loss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BPNN_output!$B$10:$B$17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30</c:v>
                </c:pt>
                <c:pt idx="5">
                  <c:v>35</c:v>
                </c:pt>
                <c:pt idx="6">
                  <c:v>25</c:v>
                </c:pt>
                <c:pt idx="7">
                  <c:v>40</c:v>
                </c:pt>
              </c:numCache>
            </c:numRef>
          </c:cat>
          <c:val>
            <c:numRef>
              <c:f>BPNN_output!$E$10:$E$17</c:f>
              <c:numCache>
                <c:formatCode>General</c:formatCode>
                <c:ptCount val="8"/>
                <c:pt idx="0">
                  <c:v>3.4965362145661198E-4</c:v>
                </c:pt>
                <c:pt idx="1">
                  <c:v>1.05480054715191E-4</c:v>
                </c:pt>
                <c:pt idx="2" formatCode="0.00E+00">
                  <c:v>7.2487692614671398E-5</c:v>
                </c:pt>
                <c:pt idx="3" formatCode="0.00E+00">
                  <c:v>8.4430863840905996E-5</c:v>
                </c:pt>
                <c:pt idx="4" formatCode="0.00E+00">
                  <c:v>8.5834683638665702E-5</c:v>
                </c:pt>
                <c:pt idx="5" formatCode="0.00E+00">
                  <c:v>8.5551534552950496E-5</c:v>
                </c:pt>
                <c:pt idx="6" formatCode="0.00E+00">
                  <c:v>8.2421581595097605E-5</c:v>
                </c:pt>
                <c:pt idx="7" formatCode="0.00E+00">
                  <c:v>8.3406913636174603E-5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24-4BF1-9984-2764AD91AA33}"/>
            </c:ext>
          </c:extLst>
        </c:ser>
        <c:ser>
          <c:idx val="1"/>
          <c:order val="1"/>
          <c:tx>
            <c:v>predict loss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BPNN_output!$B$10:$B$17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15</c:v>
                </c:pt>
                <c:pt idx="4">
                  <c:v>30</c:v>
                </c:pt>
                <c:pt idx="5">
                  <c:v>35</c:v>
                </c:pt>
                <c:pt idx="6">
                  <c:v>25</c:v>
                </c:pt>
                <c:pt idx="7">
                  <c:v>40</c:v>
                </c:pt>
              </c:numCache>
            </c:numRef>
          </c:cat>
          <c:val>
            <c:numRef>
              <c:f>BPNN_output!$F$10:$F$17</c:f>
              <c:numCache>
                <c:formatCode>General</c:formatCode>
                <c:ptCount val="8"/>
                <c:pt idx="0">
                  <c:v>4.52359451845161E-4</c:v>
                </c:pt>
                <c:pt idx="1">
                  <c:v>1.3130436236899801E-4</c:v>
                </c:pt>
                <c:pt idx="2" formatCode="0.00E+00">
                  <c:v>9.9020537408379296E-5</c:v>
                </c:pt>
                <c:pt idx="3">
                  <c:v>1.1547992362940399E-4</c:v>
                </c:pt>
                <c:pt idx="4">
                  <c:v>1.1550496539383099E-4</c:v>
                </c:pt>
                <c:pt idx="5">
                  <c:v>1.0531202733649601E-4</c:v>
                </c:pt>
                <c:pt idx="6">
                  <c:v>1.1065824720513499E-4</c:v>
                </c:pt>
                <c:pt idx="7">
                  <c:v>1.0465331584071499E-4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24-4BF1-9984-2764AD91A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8348895"/>
        <c:axId val="1678350559"/>
      </c:lineChart>
      <c:catAx>
        <c:axId val="16783488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units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78350559"/>
        <c:crosses val="autoZero"/>
        <c:auto val="1"/>
        <c:lblAlgn val="ctr"/>
        <c:lblOffset val="100"/>
        <c:noMultiLvlLbl val="0"/>
      </c:catAx>
      <c:valAx>
        <c:axId val="167835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78348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1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3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41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36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065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74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89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0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9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61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03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6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67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13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69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9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694B-18AD-45EA-9456-C53268A67415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4C4D9E-DBAD-4153-A6EC-A34BBF8B8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997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7982" y="2605849"/>
            <a:ext cx="7766936" cy="1646302"/>
          </a:xfrm>
        </p:spPr>
        <p:txBody>
          <a:bodyPr/>
          <a:lstStyle/>
          <a:p>
            <a:r>
              <a:rPr lang="en-US" altLang="zh-TW" sz="8000" b="1" dirty="0" smtClean="0"/>
              <a:t>BPNN</a:t>
            </a:r>
            <a:endParaRPr lang="zh-TW" altLang="en-US" sz="8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4062409"/>
            <a:ext cx="7766936" cy="1096899"/>
          </a:xfrm>
        </p:spPr>
        <p:txBody>
          <a:bodyPr/>
          <a:lstStyle/>
          <a:p>
            <a:r>
              <a:rPr lang="en-US" altLang="zh-TW" dirty="0" smtClean="0"/>
              <a:t>10867024 </a:t>
            </a:r>
            <a:r>
              <a:rPr lang="zh-TW" altLang="en-US" dirty="0" smtClean="0"/>
              <a:t>廖育賢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1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4" y="2127137"/>
            <a:ext cx="8596312" cy="3677993"/>
          </a:xfrm>
        </p:spPr>
      </p:pic>
    </p:spTree>
    <p:extLst>
      <p:ext uri="{BB962C8B-B14F-4D97-AF65-F5344CB8AC3E}">
        <p14:creationId xmlns:p14="http://schemas.microsoft.com/office/powerpoint/2010/main" val="4332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730470" y="30516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9600" dirty="0" smtClean="0"/>
              <a:t>ALPHA</a:t>
            </a:r>
            <a:r>
              <a:rPr lang="zh-TW" altLang="en-US" sz="9600" dirty="0" smtClean="0"/>
              <a:t/>
            </a:r>
            <a:br>
              <a:rPr lang="zh-TW" altLang="en-US" sz="9600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2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2310"/>
            <a:ext cx="8596312" cy="367799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6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2310"/>
            <a:ext cx="8596312" cy="367799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02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71" y="2130950"/>
            <a:ext cx="8880348" cy="379952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5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5183624" y="30759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9600" dirty="0" smtClean="0"/>
              <a:t>ETA</a:t>
            </a:r>
            <a:r>
              <a:rPr lang="zh-TW" altLang="en-US" sz="9600" dirty="0" smtClean="0"/>
              <a:t/>
            </a:r>
            <a:br>
              <a:rPr lang="zh-TW" altLang="en-US" sz="9600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2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0" y="2099144"/>
            <a:ext cx="8657345" cy="370410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2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83" y="2187725"/>
            <a:ext cx="8914913" cy="381430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97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36" y="2162754"/>
            <a:ext cx="8661471" cy="371205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42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7350" y="1609538"/>
            <a:ext cx="7283395" cy="39040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803017"/>
              </p:ext>
            </p:extLst>
          </p:nvPr>
        </p:nvGraphicFramePr>
        <p:xfrm>
          <a:off x="2536465" y="1773141"/>
          <a:ext cx="6885167" cy="357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913174" y="3108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9600" dirty="0" smtClean="0"/>
              <a:t>DATA SET</a:t>
            </a:r>
            <a:r>
              <a:rPr lang="zh-TW" altLang="en-US" sz="9600" dirty="0" smtClean="0"/>
              <a:t/>
            </a:r>
            <a:br>
              <a:rPr lang="zh-TW" altLang="en-US" sz="9600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41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37350" y="1609538"/>
            <a:ext cx="7283395" cy="39040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093023"/>
              </p:ext>
            </p:extLst>
          </p:nvPr>
        </p:nvGraphicFramePr>
        <p:xfrm>
          <a:off x="2337350" y="1609538"/>
          <a:ext cx="7211170" cy="395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31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94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730470" y="30516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9600" dirty="0" smtClean="0"/>
              <a:t>UNITS</a:t>
            </a:r>
            <a:r>
              <a:rPr lang="zh-TW" altLang="en-US" sz="9600" dirty="0" smtClean="0"/>
              <a:t/>
            </a:r>
            <a:br>
              <a:rPr lang="zh-TW" altLang="en-US" sz="9600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3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6257"/>
            <a:ext cx="10058400" cy="4303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標題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0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2310"/>
            <a:ext cx="8596312" cy="367799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86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2310"/>
            <a:ext cx="8596312" cy="367799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42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2310"/>
            <a:ext cx="8596312" cy="367799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9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2310"/>
            <a:ext cx="8596312" cy="367799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19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36</Words>
  <Application>Microsoft Office PowerPoint</Application>
  <PresentationFormat>寬螢幕</PresentationFormat>
  <Paragraphs>14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Arial</vt:lpstr>
      <vt:lpstr>Trebuchet MS</vt:lpstr>
      <vt:lpstr>Wingdings 3</vt:lpstr>
      <vt:lpstr>多面向</vt:lpstr>
      <vt:lpstr>BPNN</vt:lpstr>
      <vt:lpstr>DATA SET </vt:lpstr>
      <vt:lpstr>PowerPoint 簡報</vt:lpstr>
      <vt:lpstr>UNITS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ALPHA </vt:lpstr>
      <vt:lpstr>PowerPoint 簡報</vt:lpstr>
      <vt:lpstr>PowerPoint 簡報</vt:lpstr>
      <vt:lpstr>PowerPoint 簡報</vt:lpstr>
      <vt:lpstr>ETA 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</dc:creator>
  <cp:lastModifiedBy>Steve</cp:lastModifiedBy>
  <cp:revision>9</cp:revision>
  <dcterms:created xsi:type="dcterms:W3CDTF">2019-11-12T04:55:33Z</dcterms:created>
  <dcterms:modified xsi:type="dcterms:W3CDTF">2019-11-14T05:53:24Z</dcterms:modified>
</cp:coreProperties>
</file>