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68" r:id="rId10"/>
    <p:sldId id="276" r:id="rId11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華康正顏楷體W7(P)" panose="03000700000000000000" pitchFamily="66" charset="-120"/>
      <p:regular r:id="rId16"/>
    </p:embeddedFont>
    <p:embeddedFont>
      <p:font typeface="華康彩帶體" panose="040B0709000000000000" pitchFamily="81" charset="-12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華康中黑體(P)" panose="020B0500000000000000" pitchFamily="34" charset="-120"/>
      <p:regular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89" autoAdjust="0"/>
  </p:normalViewPr>
  <p:slideViewPr>
    <p:cSldViewPr snapToGrid="0">
      <p:cViewPr varScale="1">
        <p:scale>
          <a:sx n="52" d="100"/>
          <a:sy n="52" d="100"/>
        </p:scale>
        <p:origin x="667" y="29"/>
      </p:cViewPr>
      <p:guideLst>
        <p:guide pos="3840"/>
        <p:guide pos="39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230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FD22-E136-420A-901B-DFFEB01C2BE8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4DD83-8D2E-4676-8614-8057AD223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165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73B3-D870-4CB8-9BA8-3912DBBCAA8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DB8E3-6210-4971-A990-AA8B725761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95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DB8E3-6210-4971-A990-AA8B7257616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48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DB8E3-6210-4971-A990-AA8B7257616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6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75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3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7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8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9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8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7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00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8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FE-5181-465A-9FA8-4EC5B78CBC69}" type="datetimeFigureOut">
              <a:rPr lang="zh-TW" altLang="en-US" smtClean="0"/>
              <a:t>2019/5/23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7D7F-D737-44A8-AAC4-DBAE71F54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5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華康正顏楷體W7(P)" panose="03000700000000000000" pitchFamily="66" charset="-120"/>
              </a:defRPr>
            </a:lvl1pPr>
          </a:lstStyle>
          <a:p>
            <a:fld id="{3AAC2AFE-5181-465A-9FA8-4EC5B78CBC69}" type="datetimeFigureOut">
              <a:rPr lang="zh-TW" altLang="en-US" smtClean="0"/>
              <a:pPr/>
              <a:t>2019/5/23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華康正顏楷體W7(P)" panose="03000700000000000000" pitchFamily="66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華康正顏楷體W7(P)" panose="03000700000000000000" pitchFamily="66" charset="-120"/>
              </a:defRPr>
            </a:lvl1pPr>
          </a:lstStyle>
          <a:p>
            <a:fld id="{5E4D7D7F-D737-44A8-AAC4-DBAE71F54D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0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華康正顏楷體W7(P)" panose="03000700000000000000" pitchFamily="66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華康正顏楷體W7(P)" panose="03000700000000000000" pitchFamily="66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華康正顏楷體W7(P)" panose="03000700000000000000" pitchFamily="66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華康正顏楷體W7(P)" panose="03000700000000000000" pitchFamily="66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華康正顏楷體W7(P)" panose="03000700000000000000" pitchFamily="66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華康正顏楷體W7(P)" panose="03000700000000000000" pitchFamily="66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64341" y="2469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華康彩帶體" panose="040B0709000000000000" pitchFamily="81" charset="-120"/>
                <a:ea typeface="華康彩帶體" panose="040B0709000000000000" pitchFamily="81" charset="-120"/>
              </a:rPr>
              <a:t>智慧型系統概論</a:t>
            </a:r>
            <a:r>
              <a:rPr lang="en-US" altLang="zh-TW" dirty="0" smtClean="0">
                <a:latin typeface="華康彩帶體" panose="040B0709000000000000" pitchFamily="81" charset="-120"/>
                <a:ea typeface="華康彩帶體" panose="040B0709000000000000" pitchFamily="81" charset="-120"/>
              </a:rPr>
              <a:t/>
            </a:r>
            <a:br>
              <a:rPr lang="en-US" altLang="zh-TW" dirty="0" smtClean="0">
                <a:latin typeface="華康彩帶體" panose="040B0709000000000000" pitchFamily="81" charset="-120"/>
                <a:ea typeface="華康彩帶體" panose="040B0709000000000000" pitchFamily="81" charset="-120"/>
              </a:rPr>
            </a:br>
            <a:r>
              <a:rPr lang="en-US" altLang="zh-TW" dirty="0">
                <a:latin typeface="華康彩帶體" panose="040B0709000000000000" pitchFamily="81" charset="-120"/>
                <a:ea typeface="華康彩帶體" panose="040B0709000000000000" pitchFamily="81" charset="-120"/>
              </a:rPr>
              <a:t/>
            </a:r>
            <a:br>
              <a:rPr lang="en-US" altLang="zh-TW" dirty="0">
                <a:latin typeface="華康彩帶體" panose="040B0709000000000000" pitchFamily="81" charset="-120"/>
                <a:ea typeface="華康彩帶體" panose="040B0709000000000000" pitchFamily="81" charset="-120"/>
              </a:rPr>
            </a:br>
            <a:endParaRPr lang="zh-TW" altLang="en-US" dirty="0">
              <a:latin typeface="華康彩帶體" panose="040B0709000000000000" pitchFamily="81" charset="-120"/>
              <a:ea typeface="華康彩帶體" panose="040B0709000000000000" pitchFamily="81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0541" y="549807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0056C203 </a:t>
            </a:r>
            <a:r>
              <a:rPr lang="zh-TW" altLang="zh-TW" sz="2000" dirty="0"/>
              <a:t>廖育賢</a:t>
            </a:r>
            <a:endParaRPr lang="zh-TW" altLang="en-US" sz="20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3318" y="3663625"/>
            <a:ext cx="9144000" cy="1177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4400" b="1" dirty="0" smtClean="0">
                <a:solidFill>
                  <a:srgbClr val="00B050"/>
                </a:solidFill>
                <a:ea typeface="華康正顏楷體W7(P)" panose="03000700000000000000" pitchFamily="66" charset="-120"/>
              </a:rPr>
              <a:t>G.A.  &amp;  E.A.</a:t>
            </a:r>
            <a:r>
              <a:rPr lang="en-US" altLang="zh-TW" sz="6900" dirty="0" smtClean="0">
                <a:solidFill>
                  <a:srgbClr val="00B050"/>
                </a:solidFill>
                <a:ea typeface="華康正顏楷體W7(P)" panose="03000700000000000000" pitchFamily="66" charset="-120"/>
              </a:rPr>
              <a:t/>
            </a:r>
            <a:br>
              <a:rPr lang="en-US" altLang="zh-TW" sz="6900" dirty="0" smtClean="0">
                <a:solidFill>
                  <a:srgbClr val="00B050"/>
                </a:solidFill>
                <a:ea typeface="華康正顏楷體W7(P)" panose="03000700000000000000" pitchFamily="66" charset="-120"/>
              </a:rPr>
            </a:br>
            <a:r>
              <a:rPr lang="en-US" altLang="zh-TW" dirty="0" smtClean="0">
                <a:ea typeface="華康正顏楷體W7(P)" panose="03000700000000000000" pitchFamily="66" charset="-120"/>
              </a:rPr>
              <a:t/>
            </a:r>
            <a:br>
              <a:rPr lang="en-US" altLang="zh-TW" dirty="0" smtClean="0">
                <a:ea typeface="華康正顏楷體W7(P)" panose="03000700000000000000" pitchFamily="66" charset="-120"/>
              </a:rPr>
            </a:br>
            <a:endParaRPr lang="zh-TW" altLang="en-US" dirty="0">
              <a:ea typeface="華康正顏楷體W7(P)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1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872" y="462903"/>
            <a:ext cx="10515600" cy="1325563"/>
          </a:xfrm>
        </p:spPr>
        <p:txBody>
          <a:bodyPr/>
          <a:lstStyle/>
          <a:p>
            <a:r>
              <a:rPr lang="en-US" altLang="zh-TW" b="1" cap="all" dirty="0"/>
              <a:t>conclusion</a:t>
            </a:r>
            <a:r>
              <a:rPr lang="zh-TW" altLang="zh-TW" b="1" cap="all" dirty="0"/>
              <a:t/>
            </a:r>
            <a:br>
              <a:rPr lang="zh-TW" altLang="zh-TW" b="1" cap="all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9769" y="2590898"/>
            <a:ext cx="11256708" cy="3687097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20000"/>
              </a:lnSpc>
              <a:buNone/>
            </a:pP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此次二進制的編碼限制在</a:t>
            </a:r>
            <a:r>
              <a:rPr lang="en-US" altLang="zh-TW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10</a:t>
            </a: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個位元，與</a:t>
            </a:r>
            <a:r>
              <a:rPr lang="en-US" altLang="zh-TW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Real-valued</a:t>
            </a: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方法相比之下，二進制的精度比較低一些，而</a:t>
            </a:r>
            <a:r>
              <a:rPr lang="en-US" altLang="zh-TW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Real-valued</a:t>
            </a: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雖然精度較高，但耗費時間較長，但由於此次模擬數值皆取至小數點後四位，所以</a:t>
            </a:r>
            <a:r>
              <a:rPr lang="en-US" altLang="zh-TW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10</a:t>
            </a: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位元的精度</a:t>
            </a:r>
            <a:r>
              <a:rPr lang="en-US" altLang="zh-TW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(1/1024=0.00097)</a:t>
            </a: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與</a:t>
            </a:r>
            <a:r>
              <a:rPr lang="en-US" altLang="zh-TW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Real-valued</a:t>
            </a:r>
            <a:r>
              <a:rPr lang="zh-TW" altLang="en-US" sz="3200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之精度相差不大，導致模擬之最佳解相近，並沒有凸顯實數解之特性。</a:t>
            </a:r>
            <a:endParaRPr lang="zh-TW" altLang="en-US" sz="3200" dirty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97871" y="1926657"/>
            <a:ext cx="807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1</a:t>
            </a: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.</a:t>
            </a:r>
            <a:r>
              <a:rPr lang="zh-TW" altLang="en-US" sz="3200" dirty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二進</a:t>
            </a:r>
            <a:r>
              <a:rPr lang="zh-TW" altLang="en-US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制  </a:t>
            </a: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VS</a:t>
            </a:r>
            <a:r>
              <a:rPr lang="zh-TW" altLang="en-US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  </a:t>
            </a: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Real-valued</a:t>
            </a:r>
            <a:endParaRPr lang="zh-TW" altLang="en-US" sz="3200" dirty="0">
              <a:solidFill>
                <a:srgbClr val="00B050"/>
              </a:solidFill>
              <a:latin typeface="華康彩帶體" panose="040B0709000000000000" pitchFamily="81" charset="-120"/>
              <a:ea typeface="華康彩帶體" panose="040B0709000000000000" pitchFamily="81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447" y="1725556"/>
            <a:ext cx="11737256" cy="4896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2" y="407071"/>
            <a:ext cx="12697598" cy="62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7" y="699119"/>
            <a:ext cx="12131163" cy="557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4" y="339213"/>
            <a:ext cx="12216520" cy="61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464705"/>
            <a:ext cx="12349009" cy="57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37"/>
            <a:ext cx="12292013" cy="61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" y="634181"/>
            <a:ext cx="12167999" cy="56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330"/>
            <a:ext cx="12245987" cy="33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872" y="462903"/>
            <a:ext cx="10515600" cy="1325563"/>
          </a:xfrm>
        </p:spPr>
        <p:txBody>
          <a:bodyPr/>
          <a:lstStyle/>
          <a:p>
            <a:r>
              <a:rPr lang="en-US" altLang="zh-TW" b="1" cap="all" dirty="0"/>
              <a:t>conclusion</a:t>
            </a:r>
            <a:r>
              <a:rPr lang="zh-TW" altLang="zh-TW" b="1" cap="all" dirty="0"/>
              <a:t/>
            </a:r>
            <a:br>
              <a:rPr lang="zh-TW" altLang="zh-TW" b="1" cap="all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9769" y="2590898"/>
            <a:ext cx="11256708" cy="3687097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20000"/>
              </a:lnSpc>
              <a:buNone/>
            </a:pPr>
            <a:r>
              <a:rPr lang="zh-TW" altLang="en-US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在輪盤法中，選出一個好的適應函數是至關重要的，如果選得不好，無法凸顯好基因的優勢，在複製的過程中很可能會把弱勢基因留住，導致最佳解將會卡在局部最大值中，而在競爭法中，由於複製過程只隨機抓取候選基因來比較優劣，適應函數只要能讓我們比較基因之優劣即可，不須特別將好基因凸顯出來，而值得注意的是，競爭法可將最不適應</a:t>
            </a:r>
            <a:r>
              <a:rPr lang="en-US" altLang="zh-TW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(</a:t>
            </a:r>
            <a:r>
              <a:rPr lang="zh-TW" altLang="en-US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排名最後</a:t>
            </a:r>
            <a:r>
              <a:rPr lang="en-US" altLang="zh-TW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)</a:t>
            </a:r>
            <a:r>
              <a:rPr lang="zh-TW" altLang="en-US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的基因淘汰，而輪盤法則有可能一直選到適應性低之基因。</a:t>
            </a:r>
            <a:endParaRPr lang="zh-TW" altLang="en-US" dirty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97871" y="1926657"/>
            <a:ext cx="807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華康正顏楷體W7(P)" panose="03000700000000000000" pitchFamily="66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1</a:t>
            </a: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.</a:t>
            </a:r>
            <a:r>
              <a:rPr lang="zh-TW" altLang="en-US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輪盤法 </a:t>
            </a:r>
            <a:r>
              <a:rPr lang="en-US" altLang="zh-TW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VS</a:t>
            </a:r>
            <a:r>
              <a:rPr lang="zh-TW" altLang="en-US" sz="3200" dirty="0" smtClean="0">
                <a:solidFill>
                  <a:srgbClr val="00B050"/>
                </a:solidFill>
                <a:latin typeface="華康彩帶體" panose="040B0709000000000000" pitchFamily="81" charset="-120"/>
                <a:ea typeface="華康彩帶體" panose="040B0709000000000000" pitchFamily="81" charset="-120"/>
              </a:rPr>
              <a:t> 競爭法</a:t>
            </a:r>
            <a:endParaRPr lang="zh-TW" altLang="en-US" sz="3200" dirty="0">
              <a:solidFill>
                <a:srgbClr val="00B050"/>
              </a:solidFill>
              <a:latin typeface="華康彩帶體" panose="040B0709000000000000" pitchFamily="81" charset="-120"/>
              <a:ea typeface="華康彩帶體" panose="040B0709000000000000" pitchFamily="81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447" y="1725556"/>
            <a:ext cx="11737256" cy="4896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66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238</Words>
  <Application>Microsoft Office PowerPoint</Application>
  <PresentationFormat>寬螢幕</PresentationFormat>
  <Paragraphs>11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Calibri Light</vt:lpstr>
      <vt:lpstr>Arial</vt:lpstr>
      <vt:lpstr>華康正顏楷體W7(P)</vt:lpstr>
      <vt:lpstr>新細明體</vt:lpstr>
      <vt:lpstr>華康彩帶體</vt:lpstr>
      <vt:lpstr>Calibri</vt:lpstr>
      <vt:lpstr>華康中黑體(P)</vt:lpstr>
      <vt:lpstr>Office 佈景主題</vt:lpstr>
      <vt:lpstr>智慧型系統概論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智慧型系統概論  微波爐模擬</dc:title>
  <dc:creator>育賢 廖</dc:creator>
  <cp:lastModifiedBy>育賢 廖</cp:lastModifiedBy>
  <cp:revision>25</cp:revision>
  <dcterms:created xsi:type="dcterms:W3CDTF">2019-04-18T02:34:39Z</dcterms:created>
  <dcterms:modified xsi:type="dcterms:W3CDTF">2019-05-23T13:17:31Z</dcterms:modified>
</cp:coreProperties>
</file>