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实验名称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6670366" cy="1752600"/>
          </a:xfrm>
        </p:spPr>
        <p:txBody>
          <a:bodyPr/>
          <a:lstStyle/>
          <a:p>
            <a:r>
              <a:rPr lang="zh-CN" altLang="en-US" dirty="0" smtClean="0"/>
              <a:t>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    </a:t>
            </a:r>
            <a:r>
              <a:rPr lang="zh-CN" altLang="en-US" sz="3200" dirty="0" smtClean="0">
                <a:solidFill>
                  <a:schemeClr val="tx1"/>
                </a:solidFill>
              </a:rPr>
              <a:t>信号</a:t>
            </a:r>
            <a:r>
              <a:rPr lang="zh-CN" altLang="en-US" sz="3200" dirty="0">
                <a:solidFill>
                  <a:schemeClr val="tx1"/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9340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6670366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      利用信号通信机制在父子进程间进行通信。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由子进程</a:t>
            </a:r>
            <a:r>
              <a:rPr lang="zh-CN" altLang="en-US" sz="2400" dirty="0" smtClean="0">
                <a:solidFill>
                  <a:schemeClr val="tx1"/>
                </a:solidFill>
              </a:rPr>
              <a:t>发送事件信号</a:t>
            </a:r>
            <a:r>
              <a:rPr lang="zh-CN" altLang="en-US" sz="2400" dirty="0">
                <a:solidFill>
                  <a:schemeClr val="tx1"/>
                </a:solidFill>
              </a:rPr>
              <a:t>，父进程获取事件信号后进行相应的处理。</a:t>
            </a:r>
          </a:p>
        </p:txBody>
      </p:sp>
    </p:spTree>
    <p:extLst>
      <p:ext uri="{BB962C8B-B14F-4D97-AF65-F5344CB8AC3E}">
        <p14:creationId xmlns:p14="http://schemas.microsoft.com/office/powerpoint/2010/main" val="5401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/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200800" cy="5544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#include &lt;</a:t>
            </a:r>
            <a:r>
              <a:rPr lang="en-US" altLang="zh-CN" sz="1800" dirty="0" err="1">
                <a:solidFill>
                  <a:schemeClr val="tx1"/>
                </a:solidFill>
              </a:rPr>
              <a:t>stdio.h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#include&lt;</a:t>
            </a:r>
            <a:r>
              <a:rPr lang="en-US" altLang="zh-CN" sz="1800" dirty="0" err="1">
                <a:solidFill>
                  <a:schemeClr val="tx1"/>
                </a:solidFill>
              </a:rPr>
              <a:t>stdlib.h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#include &lt;</a:t>
            </a:r>
            <a:r>
              <a:rPr lang="en-US" altLang="zh-CN" sz="1800" dirty="0" err="1">
                <a:solidFill>
                  <a:schemeClr val="tx1"/>
                </a:solidFill>
              </a:rPr>
              <a:t>unistd.h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#include &lt;</a:t>
            </a:r>
            <a:r>
              <a:rPr lang="en-US" altLang="zh-CN" sz="1800" dirty="0" err="1">
                <a:solidFill>
                  <a:schemeClr val="tx1"/>
                </a:solidFill>
              </a:rPr>
              <a:t>signal.h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#include &lt;</a:t>
            </a:r>
            <a:r>
              <a:rPr lang="en-US" altLang="zh-CN" sz="1800" dirty="0" err="1">
                <a:solidFill>
                  <a:schemeClr val="tx1"/>
                </a:solidFill>
              </a:rPr>
              <a:t>wait.h</a:t>
            </a:r>
            <a:r>
              <a:rPr lang="en-US" altLang="zh-CN" sz="1800" dirty="0" smtClean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void </a:t>
            </a:r>
            <a:r>
              <a:rPr lang="en-US" altLang="zh-CN" sz="1800" dirty="0">
                <a:solidFill>
                  <a:schemeClr val="tx1"/>
                </a:solidFill>
              </a:rPr>
              <a:t>process()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// do something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//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getpid</a:t>
            </a:r>
            <a:r>
              <a:rPr lang="en-US" altLang="zh-CN" sz="1800" dirty="0" smtClean="0">
                <a:solidFill>
                  <a:schemeClr val="tx1"/>
                </a:solidFill>
              </a:rPr>
              <a:t>();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581"/>
            <a:ext cx="7772400" cy="1317187"/>
          </a:xfrm>
        </p:spPr>
        <p:txBody>
          <a:bodyPr/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560840" cy="51845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main(void)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创建信号（</a:t>
            </a:r>
            <a:r>
              <a:rPr lang="en-US" altLang="zh-CN" sz="1800" dirty="0">
                <a:solidFill>
                  <a:schemeClr val="tx1"/>
                </a:solidFill>
              </a:rPr>
              <a:t>signal(SIGUSR2, process)</a:t>
            </a:r>
            <a:r>
              <a:rPr lang="zh-CN" altLang="en-US" sz="1800" dirty="0">
                <a:solidFill>
                  <a:schemeClr val="tx1"/>
                </a:solidFill>
              </a:rPr>
              <a:t>）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创建子进程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if (</a:t>
            </a:r>
            <a:r>
              <a:rPr lang="en-US" altLang="zh-CN" sz="1800" dirty="0" err="1">
                <a:solidFill>
                  <a:schemeClr val="tx1"/>
                </a:solidFill>
              </a:rPr>
              <a:t>pid</a:t>
            </a:r>
            <a:r>
              <a:rPr lang="en-US" altLang="zh-CN" sz="1800" dirty="0">
                <a:solidFill>
                  <a:schemeClr val="tx1"/>
                </a:solidFill>
              </a:rPr>
              <a:t>==0)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子进程向父进程发送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kill(    , SIGUSR2);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else if (</a:t>
            </a:r>
            <a:r>
              <a:rPr lang="en-US" altLang="zh-CN" sz="1800" dirty="0" err="1">
                <a:solidFill>
                  <a:schemeClr val="tx1"/>
                </a:solidFill>
              </a:rPr>
              <a:t>pid</a:t>
            </a:r>
            <a:r>
              <a:rPr lang="en-US" altLang="zh-CN" sz="1800" dirty="0">
                <a:solidFill>
                  <a:schemeClr val="tx1"/>
                </a:solidFill>
              </a:rPr>
              <a:t>&gt;0)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父进程等待子进程发送过来的消息并执行相应的操作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r>
              <a:rPr lang="en-US" altLang="zh-CN" sz="1800" dirty="0"/>
              <a:t>	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错误信息；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7904" y="5368311"/>
            <a:ext cx="4574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cd Desktop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main.c</a:t>
            </a:r>
            <a:r>
              <a:rPr lang="en-US" altLang="zh-CN" dirty="0" smtClean="0">
                <a:solidFill>
                  <a:srgbClr val="FF0000"/>
                </a:solidFill>
              </a:rPr>
              <a:t> –o main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./main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7"/>
            <a:ext cx="7772400" cy="1008112"/>
          </a:xfrm>
        </p:spPr>
        <p:txBody>
          <a:bodyPr/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608512"/>
          </a:xfrm>
        </p:spPr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chemeClr val="tx1"/>
                </a:solidFill>
              </a:rPr>
              <a:t>pid_t</a:t>
            </a:r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fork(void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</a:rPr>
              <a:t>创建子进程，子进程不共享父进程的地址空间。返回值： 若成功调用一次则返回两个值，子进程返回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zh-CN" sz="2000" dirty="0">
                <a:solidFill>
                  <a:schemeClr val="tx1"/>
                </a:solidFill>
              </a:rPr>
              <a:t>，父进程返回子进程</a:t>
            </a:r>
            <a:r>
              <a:rPr lang="en-US" altLang="zh-CN" sz="2000" dirty="0">
                <a:solidFill>
                  <a:schemeClr val="tx1"/>
                </a:solidFill>
              </a:rPr>
              <a:t>ID</a:t>
            </a:r>
            <a:r>
              <a:rPr lang="zh-CN" altLang="zh-CN" sz="2000" dirty="0">
                <a:solidFill>
                  <a:schemeClr val="tx1"/>
                </a:solidFill>
              </a:rPr>
              <a:t>；否则，出错返回</a:t>
            </a:r>
            <a:r>
              <a:rPr lang="en-US" altLang="zh-CN" sz="2000" dirty="0">
                <a:solidFill>
                  <a:schemeClr val="tx1"/>
                </a:solidFill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pid_t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  </a:t>
            </a:r>
            <a:r>
              <a:rPr lang="en-US" altLang="zh-CN" sz="2000" b="1" dirty="0" err="1">
                <a:solidFill>
                  <a:schemeClr val="tx1"/>
                </a:solidFill>
              </a:rPr>
              <a:t>getpid</a:t>
            </a:r>
            <a:r>
              <a:rPr lang="en-US" altLang="zh-CN" sz="2000" b="1" dirty="0">
                <a:solidFill>
                  <a:schemeClr val="tx1"/>
                </a:solidFill>
              </a:rPr>
              <a:t>(void)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</a:rPr>
              <a:t>获得进程的</a:t>
            </a:r>
            <a:r>
              <a:rPr lang="zh-CN" altLang="zh-CN" sz="2000" dirty="0" smtClean="0">
                <a:solidFill>
                  <a:schemeClr val="tx1"/>
                </a:solidFill>
              </a:rPr>
              <a:t>标识符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pid_t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>
                <a:solidFill>
                  <a:schemeClr val="tx1"/>
                </a:solidFill>
              </a:rPr>
              <a:t>getppid</a:t>
            </a:r>
            <a:r>
              <a:rPr lang="en-US" altLang="zh-CN" sz="2000" b="1" dirty="0">
                <a:solidFill>
                  <a:schemeClr val="tx1"/>
                </a:solidFill>
              </a:rPr>
              <a:t>(void)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zh-CN" sz="2000" dirty="0">
                <a:solidFill>
                  <a:schemeClr val="tx1"/>
                </a:solidFill>
              </a:rPr>
              <a:t>获得进程的父进程</a:t>
            </a:r>
            <a:r>
              <a:rPr lang="zh-CN" altLang="zh-CN" sz="2000" dirty="0" smtClean="0">
                <a:solidFill>
                  <a:schemeClr val="tx1"/>
                </a:solidFill>
              </a:rPr>
              <a:t>标识符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pid_t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waitpid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pid_t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pid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, 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* status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,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options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暂时</a:t>
            </a:r>
            <a:r>
              <a:rPr lang="zh-CN" altLang="en-US" sz="2000" dirty="0">
                <a:solidFill>
                  <a:schemeClr val="tx1"/>
                </a:solidFill>
              </a:rPr>
              <a:t>停止目前进程的执行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kill 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pid_t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pid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,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sig) </a:t>
            </a:r>
            <a:r>
              <a:rPr lang="zh-CN" altLang="en-US" sz="2000" dirty="0">
                <a:solidFill>
                  <a:schemeClr val="tx1"/>
                </a:solidFill>
              </a:rPr>
              <a:t>用于</a:t>
            </a:r>
            <a:r>
              <a:rPr lang="zh-CN" altLang="en-US" sz="2000" dirty="0" smtClean="0">
                <a:solidFill>
                  <a:schemeClr val="tx1"/>
                </a:solidFill>
              </a:rPr>
              <a:t>向进程</a:t>
            </a:r>
            <a:r>
              <a:rPr lang="zh-CN" altLang="en-US" sz="2000" dirty="0">
                <a:solidFill>
                  <a:schemeClr val="tx1"/>
                </a:solidFill>
              </a:rPr>
              <a:t>发送信号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zh-CN" sz="20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796"/>
            <a:ext cx="7772400" cy="1080120"/>
          </a:xfrm>
        </p:spPr>
        <p:txBody>
          <a:bodyPr/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568952" cy="5805264"/>
          </a:xfrm>
        </p:spPr>
        <p:txBody>
          <a:bodyPr>
            <a:noAutofit/>
          </a:bodyPr>
          <a:lstStyle/>
          <a:p>
            <a:endParaRPr lang="zh-CN" altLang="zh-CN" sz="600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void (*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signal(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signum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  void</a:t>
            </a:r>
            <a:r>
              <a:rPr lang="en-US" altLang="zh-CN" sz="2400" b="1" dirty="0">
                <a:solidFill>
                  <a:schemeClr val="tx1"/>
                </a:solidFill>
              </a:rPr>
              <a:t>(* handler)(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)))(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</a:rPr>
              <a:t>设置</a:t>
            </a:r>
            <a:r>
              <a:rPr lang="zh-CN" altLang="zh-CN" sz="1800" dirty="0">
                <a:solidFill>
                  <a:schemeClr val="tx1"/>
                </a:solidFill>
              </a:rPr>
              <a:t>某一信号的对应动作。</a:t>
            </a:r>
          </a:p>
          <a:p>
            <a:r>
              <a:rPr lang="zh-CN" altLang="zh-CN" sz="1800" dirty="0">
                <a:solidFill>
                  <a:schemeClr val="tx1"/>
                </a:solidFill>
              </a:rPr>
              <a:t>第一个</a:t>
            </a:r>
            <a:r>
              <a:rPr lang="zh-CN" altLang="zh-CN" sz="1800" dirty="0" smtClean="0">
                <a:solidFill>
                  <a:schemeClr val="tx1"/>
                </a:solidFill>
              </a:rPr>
              <a:t>参数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signum</a:t>
            </a:r>
            <a:r>
              <a:rPr lang="zh-CN" altLang="zh-CN" sz="1800" dirty="0">
                <a:solidFill>
                  <a:schemeClr val="tx1"/>
                </a:solidFill>
              </a:rPr>
              <a:t>指明了所要处理的</a:t>
            </a:r>
            <a:r>
              <a:rPr lang="zh-CN" altLang="zh-CN" sz="1800" dirty="0" smtClean="0">
                <a:solidFill>
                  <a:schemeClr val="tx1"/>
                </a:solidFill>
              </a:rPr>
              <a:t>信号，</a:t>
            </a:r>
            <a:r>
              <a:rPr lang="en-US" altLang="zh-CN" sz="1800" dirty="0" smtClean="0">
                <a:solidFill>
                  <a:schemeClr val="tx1"/>
                </a:solidFill>
              </a:rPr>
              <a:t>64</a:t>
            </a:r>
            <a:r>
              <a:rPr lang="zh-CN" altLang="en-US" sz="1800" dirty="0" smtClean="0">
                <a:solidFill>
                  <a:schemeClr val="tx1"/>
                </a:solidFill>
              </a:rPr>
              <a:t>种。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</a:t>
            </a:r>
            <a:r>
              <a:rPr lang="zh-CN" altLang="zh-CN" sz="1800" dirty="0" smtClean="0">
                <a:solidFill>
                  <a:schemeClr val="tx1"/>
                </a:solidFill>
              </a:rPr>
              <a:t>它可以取除</a:t>
            </a:r>
            <a:r>
              <a:rPr lang="zh-CN" altLang="en-US" sz="1800" dirty="0" smtClean="0">
                <a:solidFill>
                  <a:schemeClr val="tx1"/>
                </a:solidFill>
              </a:rPr>
              <a:t>了</a:t>
            </a:r>
            <a:r>
              <a:rPr lang="en-US" altLang="zh-CN" sz="1800" dirty="0" smtClean="0">
                <a:solidFill>
                  <a:schemeClr val="tx1"/>
                </a:solidFill>
              </a:rPr>
              <a:t>SIGKILL</a:t>
            </a:r>
            <a:r>
              <a:rPr lang="zh-CN" altLang="zh-CN" sz="1800" dirty="0" smtClean="0">
                <a:solidFill>
                  <a:schemeClr val="tx1"/>
                </a:solidFill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</a:rPr>
              <a:t>SIGSTOP</a:t>
            </a:r>
            <a:r>
              <a:rPr lang="zh-CN" altLang="zh-CN" sz="1800" dirty="0" smtClean="0">
                <a:solidFill>
                  <a:schemeClr val="tx1"/>
                </a:solidFill>
              </a:rPr>
              <a:t>外的任何一种信号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</a:rPr>
              <a:t>第二</a:t>
            </a:r>
            <a:r>
              <a:rPr lang="zh-CN" altLang="zh-CN" sz="1800" dirty="0">
                <a:solidFill>
                  <a:schemeClr val="tx1"/>
                </a:solidFill>
              </a:rPr>
              <a:t>个</a:t>
            </a:r>
            <a:r>
              <a:rPr lang="zh-CN" altLang="zh-CN" sz="1800" dirty="0" smtClean="0">
                <a:solidFill>
                  <a:schemeClr val="tx1"/>
                </a:solidFill>
              </a:rPr>
              <a:t>参数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handler</a:t>
            </a:r>
            <a:r>
              <a:rPr lang="zh-CN" altLang="zh-CN" sz="1800" dirty="0">
                <a:solidFill>
                  <a:schemeClr val="tx1"/>
                </a:solidFill>
              </a:rPr>
              <a:t>描述了与信号关联的</a:t>
            </a:r>
            <a:r>
              <a:rPr lang="zh-CN" altLang="zh-CN" sz="1800" dirty="0" smtClean="0">
                <a:solidFill>
                  <a:schemeClr val="tx1"/>
                </a:solidFill>
              </a:rPr>
              <a:t>动作</a:t>
            </a:r>
            <a:r>
              <a:rPr lang="zh-CN" altLang="en-US" sz="1800" dirty="0" smtClean="0">
                <a:solidFill>
                  <a:schemeClr val="tx1"/>
                </a:solidFill>
              </a:rPr>
              <a:t>（处理的方式）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第二个参数</a:t>
            </a:r>
            <a:r>
              <a:rPr lang="zh-CN" altLang="zh-CN" sz="1800" dirty="0" smtClean="0">
                <a:solidFill>
                  <a:schemeClr val="tx1"/>
                </a:solidFill>
              </a:rPr>
              <a:t>可以</a:t>
            </a:r>
            <a:r>
              <a:rPr lang="zh-CN" altLang="zh-CN" sz="1800" dirty="0">
                <a:solidFill>
                  <a:schemeClr val="tx1"/>
                </a:solidFill>
              </a:rPr>
              <a:t>取以下三种</a:t>
            </a:r>
            <a:r>
              <a:rPr lang="zh-CN" altLang="zh-CN" sz="1800" dirty="0" smtClean="0">
                <a:solidFill>
                  <a:schemeClr val="tx1"/>
                </a:solidFill>
              </a:rPr>
              <a:t>值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zh-CN" sz="1800" dirty="0">
                <a:solidFill>
                  <a:schemeClr val="tx1"/>
                </a:solidFill>
              </a:rPr>
              <a:t>）一个无返回值的函数</a:t>
            </a:r>
            <a:r>
              <a:rPr lang="zh-CN" altLang="zh-CN" sz="1800" dirty="0" smtClean="0">
                <a:solidFill>
                  <a:schemeClr val="tx1"/>
                </a:solidFill>
              </a:rPr>
              <a:t>地址</a:t>
            </a: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捕获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</a:rPr>
              <a:t>此</a:t>
            </a:r>
            <a:r>
              <a:rPr lang="zh-CN" altLang="zh-CN" sz="1800" dirty="0">
                <a:solidFill>
                  <a:schemeClr val="tx1"/>
                </a:solidFill>
              </a:rPr>
              <a:t>函数必须在</a:t>
            </a:r>
            <a:r>
              <a:rPr lang="en-US" altLang="zh-CN" sz="1800" dirty="0">
                <a:solidFill>
                  <a:schemeClr val="tx1"/>
                </a:solidFill>
              </a:rPr>
              <a:t>signal()</a:t>
            </a:r>
            <a:r>
              <a:rPr lang="zh-CN" altLang="zh-CN" sz="1800" dirty="0">
                <a:solidFill>
                  <a:schemeClr val="tx1"/>
                </a:solidFill>
              </a:rPr>
              <a:t>被调用</a:t>
            </a:r>
            <a:r>
              <a:rPr lang="zh-CN" altLang="zh-CN" sz="1800" dirty="0" smtClean="0">
                <a:solidFill>
                  <a:schemeClr val="tx1"/>
                </a:solidFill>
              </a:rPr>
              <a:t>前</a:t>
            </a:r>
            <a:r>
              <a:rPr lang="zh-CN" altLang="en-US" sz="1800" dirty="0" smtClean="0">
                <a:solidFill>
                  <a:schemeClr val="tx1"/>
                </a:solidFill>
              </a:rPr>
              <a:t>声</a:t>
            </a:r>
            <a:r>
              <a:rPr lang="zh-CN" altLang="zh-CN" sz="1800" dirty="0" smtClean="0">
                <a:solidFill>
                  <a:schemeClr val="tx1"/>
                </a:solidFill>
              </a:rPr>
              <a:t>明</a:t>
            </a:r>
            <a:r>
              <a:rPr lang="zh-CN" altLang="zh-CN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handler</a:t>
            </a:r>
            <a:r>
              <a:rPr lang="zh-CN" altLang="en-US" sz="1800" dirty="0" smtClean="0">
                <a:solidFill>
                  <a:schemeClr val="tx1"/>
                </a:solidFill>
              </a:rPr>
              <a:t>中</a:t>
            </a:r>
            <a:r>
              <a:rPr lang="zh-CN" altLang="zh-CN" sz="1800" dirty="0" smtClean="0">
                <a:solidFill>
                  <a:schemeClr val="tx1"/>
                </a:solidFill>
              </a:rPr>
              <a:t>为</a:t>
            </a:r>
            <a:r>
              <a:rPr lang="zh-CN" altLang="zh-CN" sz="1800" dirty="0">
                <a:solidFill>
                  <a:schemeClr val="tx1"/>
                </a:solidFill>
              </a:rPr>
              <a:t>这个函数的名字。当接收到一个类型为</a:t>
            </a:r>
            <a:r>
              <a:rPr lang="en-US" altLang="zh-CN" sz="1800" dirty="0">
                <a:solidFill>
                  <a:schemeClr val="tx1"/>
                </a:solidFill>
              </a:rPr>
              <a:t>sig</a:t>
            </a:r>
            <a:r>
              <a:rPr lang="zh-CN" altLang="zh-CN" sz="1800" dirty="0">
                <a:solidFill>
                  <a:schemeClr val="tx1"/>
                </a:solidFill>
              </a:rPr>
              <a:t>的信号时，就执行</a:t>
            </a:r>
            <a:r>
              <a:rPr lang="en-US" altLang="zh-CN" sz="1800" dirty="0">
                <a:solidFill>
                  <a:schemeClr val="tx1"/>
                </a:solidFill>
              </a:rPr>
              <a:t>handler </a:t>
            </a:r>
            <a:r>
              <a:rPr lang="zh-CN" altLang="zh-CN" sz="1800" dirty="0">
                <a:solidFill>
                  <a:schemeClr val="tx1"/>
                </a:solidFill>
              </a:rPr>
              <a:t>所指定的函数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</a:rPr>
              <a:t>执行</a:t>
            </a:r>
            <a:r>
              <a:rPr lang="zh-CN" altLang="zh-CN" sz="1800" dirty="0">
                <a:solidFill>
                  <a:schemeClr val="tx1"/>
                </a:solidFill>
              </a:rPr>
              <a:t>了</a:t>
            </a:r>
            <a:r>
              <a:rPr lang="en-US" altLang="zh-CN" sz="1800" dirty="0">
                <a:solidFill>
                  <a:schemeClr val="tx1"/>
                </a:solidFill>
              </a:rPr>
              <a:t>signal()</a:t>
            </a:r>
            <a:r>
              <a:rPr lang="zh-CN" altLang="zh-CN" sz="1800" dirty="0">
                <a:solidFill>
                  <a:schemeClr val="tx1"/>
                </a:solidFill>
              </a:rPr>
              <a:t>调用后，进程只要接收到类型为</a:t>
            </a:r>
            <a:r>
              <a:rPr lang="en-US" altLang="zh-CN" sz="1800" dirty="0">
                <a:solidFill>
                  <a:schemeClr val="tx1"/>
                </a:solidFill>
              </a:rPr>
              <a:t>sig</a:t>
            </a:r>
            <a:r>
              <a:rPr lang="zh-CN" altLang="zh-CN" sz="1800" dirty="0">
                <a:solidFill>
                  <a:schemeClr val="tx1"/>
                </a:solidFill>
              </a:rPr>
              <a:t>的信号，不管其正在执行程序的哪一部分，就立即</a:t>
            </a:r>
            <a:r>
              <a:rPr lang="zh-CN" altLang="zh-CN" sz="1800" dirty="0" smtClean="0">
                <a:solidFill>
                  <a:schemeClr val="tx1"/>
                </a:solidFill>
              </a:rPr>
              <a:t>执行</a:t>
            </a:r>
            <a:r>
              <a:rPr lang="en-US" altLang="zh-CN" sz="1800" dirty="0" smtClean="0">
                <a:solidFill>
                  <a:schemeClr val="tx1"/>
                </a:solidFill>
              </a:rPr>
              <a:t>handler</a:t>
            </a:r>
            <a:r>
              <a:rPr lang="zh-CN" altLang="en-US" sz="1800" dirty="0" smtClean="0">
                <a:solidFill>
                  <a:schemeClr val="tx1"/>
                </a:solidFill>
              </a:rPr>
              <a:t>中的</a:t>
            </a:r>
            <a:r>
              <a:rPr lang="zh-CN" altLang="zh-CN" sz="1800" dirty="0" smtClean="0">
                <a:solidFill>
                  <a:schemeClr val="tx1"/>
                </a:solidFill>
              </a:rPr>
              <a:t>函数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  <a:r>
              <a:rPr lang="zh-CN" altLang="zh-CN" sz="1800" dirty="0" smtClean="0">
                <a:solidFill>
                  <a:schemeClr val="tx1"/>
                </a:solidFill>
              </a:rPr>
              <a:t>当函数</a:t>
            </a:r>
            <a:r>
              <a:rPr lang="zh-CN" altLang="zh-CN" sz="1800" dirty="0">
                <a:solidFill>
                  <a:schemeClr val="tx1"/>
                </a:solidFill>
              </a:rPr>
              <a:t>执行结束后，控制权返回进程被中断的那一点继续执行。</a:t>
            </a:r>
          </a:p>
          <a:p>
            <a:r>
              <a:rPr lang="zh-CN" altLang="zh-CN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zh-CN" sz="1800" dirty="0">
                <a:solidFill>
                  <a:schemeClr val="tx1"/>
                </a:solidFill>
              </a:rPr>
              <a:t>）</a:t>
            </a:r>
            <a:r>
              <a:rPr lang="en-US" altLang="zh-CN" sz="1800" dirty="0" smtClean="0">
                <a:solidFill>
                  <a:schemeClr val="tx1"/>
                </a:solidFill>
              </a:rPr>
              <a:t>SIG_IGN 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忽略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</a:rPr>
              <a:t>这个</a:t>
            </a:r>
            <a:r>
              <a:rPr lang="zh-CN" altLang="zh-CN" sz="1800" dirty="0">
                <a:solidFill>
                  <a:schemeClr val="tx1"/>
                </a:solidFill>
              </a:rPr>
              <a:t>符号表示忽略该信号，执行了相应的</a:t>
            </a:r>
            <a:r>
              <a:rPr lang="en-US" altLang="zh-CN" sz="1800" dirty="0">
                <a:solidFill>
                  <a:schemeClr val="tx1"/>
                </a:solidFill>
              </a:rPr>
              <a:t>signal()</a:t>
            </a:r>
            <a:r>
              <a:rPr lang="zh-CN" altLang="zh-CN" sz="1800" dirty="0">
                <a:solidFill>
                  <a:schemeClr val="tx1"/>
                </a:solidFill>
              </a:rPr>
              <a:t>调用后，进程会忽略类型为</a:t>
            </a:r>
            <a:r>
              <a:rPr lang="en-US" altLang="zh-CN" sz="1800" dirty="0">
                <a:solidFill>
                  <a:schemeClr val="tx1"/>
                </a:solidFill>
              </a:rPr>
              <a:t>sig</a:t>
            </a:r>
            <a:r>
              <a:rPr lang="zh-CN" altLang="zh-CN" sz="1800" dirty="0">
                <a:solidFill>
                  <a:schemeClr val="tx1"/>
                </a:solidFill>
              </a:rPr>
              <a:t>的信号</a:t>
            </a:r>
            <a:r>
              <a:rPr lang="zh-CN" altLang="zh-CN" sz="180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dirty="0" smtClean="0">
                <a:solidFill>
                  <a:schemeClr val="tx1"/>
                </a:solidFill>
              </a:rPr>
              <a:t>SIGKILL,SIGSTOP</a:t>
            </a:r>
            <a:r>
              <a:rPr lang="zh-CN" altLang="en-US" sz="1800" dirty="0" smtClean="0">
                <a:solidFill>
                  <a:schemeClr val="tx1"/>
                </a:solidFill>
              </a:rPr>
              <a:t>不能</a:t>
            </a:r>
            <a:r>
              <a:rPr lang="zh-CN" altLang="en-US" sz="1800" dirty="0">
                <a:solidFill>
                  <a:schemeClr val="tx1"/>
                </a:solidFill>
              </a:rPr>
              <a:t>被</a:t>
            </a:r>
            <a:r>
              <a:rPr lang="zh-CN" altLang="en-US" sz="1800" dirty="0" smtClean="0">
                <a:solidFill>
                  <a:schemeClr val="tx1"/>
                </a:solidFill>
              </a:rPr>
              <a:t>忽略，也不能被处理。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zh-CN" altLang="zh-CN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zh-CN" sz="1800" dirty="0">
                <a:solidFill>
                  <a:schemeClr val="tx1"/>
                </a:solidFill>
              </a:rPr>
              <a:t>）</a:t>
            </a:r>
            <a:r>
              <a:rPr lang="en-US" altLang="zh-CN" sz="1800" dirty="0" smtClean="0">
                <a:solidFill>
                  <a:schemeClr val="tx1"/>
                </a:solidFill>
              </a:rPr>
              <a:t>SIG_DFL 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默认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</a:rPr>
              <a:t>这个</a:t>
            </a:r>
            <a:r>
              <a:rPr lang="zh-CN" altLang="zh-CN" sz="1800" dirty="0">
                <a:solidFill>
                  <a:schemeClr val="tx1"/>
                </a:solidFill>
              </a:rPr>
              <a:t>符号表示恢复系统对信号的默认处理。</a:t>
            </a:r>
          </a:p>
          <a:p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5401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292</TotalTime>
  <Words>295</Words>
  <Application>Microsoft Office PowerPoint</Application>
  <PresentationFormat>全屏显示(4:3)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隶书</vt:lpstr>
      <vt:lpstr>Arial</vt:lpstr>
      <vt:lpstr>Cambria</vt:lpstr>
      <vt:lpstr>Maiandra GD</vt:lpstr>
      <vt:lpstr>Wingdings 2</vt:lpstr>
      <vt:lpstr>龙腾四海</vt:lpstr>
      <vt:lpstr>实验名称</vt:lpstr>
      <vt:lpstr>实验内容</vt:lpstr>
      <vt:lpstr>实现方法分析</vt:lpstr>
      <vt:lpstr>实现方法分析</vt:lpstr>
      <vt:lpstr>实验涉及主要函数描述</vt:lpstr>
      <vt:lpstr>实验涉及主要函数描述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实验名称：  信号通信</dc:title>
  <dc:creator>HPZ</dc:creator>
  <cp:lastModifiedBy>China</cp:lastModifiedBy>
  <cp:revision>51</cp:revision>
  <dcterms:created xsi:type="dcterms:W3CDTF">2013-02-25T06:46:41Z</dcterms:created>
  <dcterms:modified xsi:type="dcterms:W3CDTF">2018-05-17T02:40:58Z</dcterms:modified>
</cp:coreProperties>
</file>