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  实验名称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      共享主存实现进程通信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2564904"/>
            <a:ext cx="6670366" cy="1752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利用共享主存解决读写者问题。要求有</a:t>
            </a:r>
            <a:r>
              <a:rPr lang="zh-CN" altLang="en-US" dirty="0" smtClean="0">
                <a:solidFill>
                  <a:schemeClr val="tx1"/>
                </a:solidFill>
              </a:rPr>
              <a:t>写者进程创建</a:t>
            </a:r>
            <a:r>
              <a:rPr lang="zh-CN" altLang="en-US" dirty="0" smtClean="0">
                <a:solidFill>
                  <a:schemeClr val="tx1"/>
                </a:solidFill>
              </a:rPr>
              <a:t>一个共享主存，并向其中写入数据，读者进程从该共享主存中访问数据。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实现方法分析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776864" cy="54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写者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#include &lt;sys/</a:t>
            </a:r>
            <a:r>
              <a:rPr lang="en-US" altLang="zh-CN" dirty="0" err="1" smtClean="0">
                <a:solidFill>
                  <a:schemeClr val="tx1"/>
                </a:solidFill>
              </a:rPr>
              <a:t>ipc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#include &lt;sys/</a:t>
            </a:r>
            <a:r>
              <a:rPr lang="en-US" altLang="zh-CN" dirty="0" err="1" smtClean="0">
                <a:solidFill>
                  <a:schemeClr val="tx1"/>
                </a:solidFill>
              </a:rPr>
              <a:t>shm.h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Typedef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char name[4];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 age;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}people;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Main(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argc</a:t>
            </a:r>
            <a:r>
              <a:rPr lang="en-US" altLang="zh-CN" dirty="0" smtClean="0">
                <a:solidFill>
                  <a:schemeClr val="tx1"/>
                </a:solidFill>
              </a:rPr>
              <a:t>, char **</a:t>
            </a:r>
            <a:r>
              <a:rPr lang="en-US" altLang="zh-CN" dirty="0" err="1" smtClean="0">
                <a:solidFill>
                  <a:schemeClr val="tx1"/>
                </a:solidFill>
              </a:rPr>
              <a:t>argv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/*</a:t>
            </a: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err="1" smtClean="0">
                <a:solidFill>
                  <a:schemeClr val="tx1"/>
                </a:solidFill>
              </a:rPr>
              <a:t>ftok</a:t>
            </a:r>
            <a:r>
              <a:rPr lang="zh-CN" altLang="en-US" dirty="0" smtClean="0">
                <a:solidFill>
                  <a:schemeClr val="tx1"/>
                </a:solidFill>
              </a:rPr>
              <a:t>函数创建一个键值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if(</a:t>
            </a:r>
            <a:r>
              <a:rPr lang="zh-CN" altLang="en-US" dirty="0">
                <a:solidFill>
                  <a:schemeClr val="tx1"/>
                </a:solidFill>
              </a:rPr>
              <a:t>创建键值</a:t>
            </a:r>
            <a:r>
              <a:rPr lang="zh-CN" altLang="en-US" dirty="0" smtClean="0">
                <a:solidFill>
                  <a:schemeClr val="tx1"/>
                </a:solidFill>
              </a:rPr>
              <a:t>失败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/*</a:t>
            </a:r>
            <a:r>
              <a:rPr lang="zh-CN" altLang="en-US" dirty="0" smtClean="0">
                <a:solidFill>
                  <a:schemeClr val="tx1"/>
                </a:solidFill>
              </a:rPr>
              <a:t>打印“创建键值失败”提示信息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</a:t>
            </a: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err="1" smtClean="0">
                <a:solidFill>
                  <a:schemeClr val="tx1"/>
                </a:solidFill>
              </a:rPr>
              <a:t>shmget</a:t>
            </a:r>
            <a:r>
              <a:rPr lang="zh-CN" altLang="en-US" dirty="0" smtClean="0">
                <a:solidFill>
                  <a:schemeClr val="tx1"/>
                </a:solidFill>
              </a:rPr>
              <a:t>创建一块共享主存区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</a:t>
            </a:r>
            <a:r>
              <a:rPr lang="zh-CN" altLang="en-US" dirty="0" smtClean="0">
                <a:solidFill>
                  <a:schemeClr val="tx1"/>
                </a:solidFill>
              </a:rPr>
              <a:t>将共享主存区附加到自己的主存段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</a:t>
            </a:r>
            <a:r>
              <a:rPr lang="zh-CN" altLang="en-US" dirty="0" smtClean="0">
                <a:solidFill>
                  <a:schemeClr val="tx1"/>
                </a:solidFill>
              </a:rPr>
              <a:t>向共享主存中写入数据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</a:t>
            </a:r>
            <a:r>
              <a:rPr lang="zh-CN" altLang="en-US" dirty="0" smtClean="0">
                <a:solidFill>
                  <a:schemeClr val="tx1"/>
                </a:solidFill>
              </a:rPr>
              <a:t>将其从自己的贮存段中删除出去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792088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实现方法分析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7704856" cy="554461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读者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#include  &lt;sys/</a:t>
            </a:r>
            <a:r>
              <a:rPr lang="en-US" altLang="zh-CN" dirty="0" err="1" smtClean="0">
                <a:solidFill>
                  <a:schemeClr val="tx1"/>
                </a:solidFill>
              </a:rPr>
              <a:t>ipc.h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#include &lt;sys/</a:t>
            </a:r>
            <a:r>
              <a:rPr lang="en-US" altLang="zh-CN" dirty="0" err="1" smtClean="0">
                <a:solidFill>
                  <a:schemeClr val="tx1"/>
                </a:solidFill>
              </a:rPr>
              <a:t>shm.h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Typedef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char name[4];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age;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}people;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Main(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argc</a:t>
            </a:r>
            <a:r>
              <a:rPr lang="en-US" altLang="zh-CN" dirty="0" smtClean="0">
                <a:solidFill>
                  <a:schemeClr val="tx1"/>
                </a:solidFill>
              </a:rPr>
              <a:t>, char **</a:t>
            </a:r>
            <a:r>
              <a:rPr lang="en-US" altLang="zh-CN" dirty="0" err="1" smtClean="0">
                <a:solidFill>
                  <a:schemeClr val="tx1"/>
                </a:solidFill>
              </a:rPr>
              <a:t>argv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</a:rPr>
              <a:t> /*</a:t>
            </a:r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 err="1">
                <a:solidFill>
                  <a:schemeClr val="tx1"/>
                </a:solidFill>
              </a:rPr>
              <a:t>ftok</a:t>
            </a:r>
            <a:r>
              <a:rPr lang="zh-CN" altLang="en-US" dirty="0">
                <a:solidFill>
                  <a:schemeClr val="tx1"/>
                </a:solidFill>
              </a:rPr>
              <a:t>函数创建一个键值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if(</a:t>
            </a:r>
            <a:r>
              <a:rPr lang="zh-CN" altLang="en-US" dirty="0">
                <a:solidFill>
                  <a:schemeClr val="tx1"/>
                </a:solidFill>
              </a:rPr>
              <a:t>创建键值失败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/*</a:t>
            </a:r>
            <a:r>
              <a:rPr lang="zh-CN" altLang="en-US" dirty="0">
                <a:solidFill>
                  <a:schemeClr val="tx1"/>
                </a:solidFill>
              </a:rPr>
              <a:t>打印“创建键值失败”提示信息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/*</a:t>
            </a:r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 err="1">
                <a:solidFill>
                  <a:schemeClr val="tx1"/>
                </a:solidFill>
              </a:rPr>
              <a:t>shmget</a:t>
            </a:r>
            <a:r>
              <a:rPr lang="zh-CN" altLang="en-US" dirty="0">
                <a:solidFill>
                  <a:schemeClr val="tx1"/>
                </a:solidFill>
              </a:rPr>
              <a:t>创建一块共享主存区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/*</a:t>
            </a:r>
            <a:r>
              <a:rPr lang="zh-CN" altLang="en-US" dirty="0">
                <a:solidFill>
                  <a:schemeClr val="tx1"/>
                </a:solidFill>
              </a:rPr>
              <a:t>将共享主存区附加到自己的主存段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/*</a:t>
            </a:r>
            <a:r>
              <a:rPr lang="zh-CN" altLang="en-US" dirty="0" smtClean="0">
                <a:solidFill>
                  <a:schemeClr val="tx1"/>
                </a:solidFill>
              </a:rPr>
              <a:t>从共享</a:t>
            </a:r>
            <a:r>
              <a:rPr lang="zh-CN" altLang="en-US" dirty="0">
                <a:solidFill>
                  <a:schemeClr val="tx1"/>
                </a:solidFill>
              </a:rPr>
              <a:t>主存</a:t>
            </a:r>
            <a:r>
              <a:rPr lang="zh-CN" altLang="en-US" dirty="0" smtClean="0">
                <a:solidFill>
                  <a:schemeClr val="tx1"/>
                </a:solidFill>
              </a:rPr>
              <a:t>中读取数据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/*</a:t>
            </a:r>
            <a:r>
              <a:rPr lang="zh-CN" altLang="en-US" dirty="0">
                <a:solidFill>
                  <a:schemeClr val="tx1"/>
                </a:solidFill>
              </a:rPr>
              <a:t>将其从自己的贮存段中删除出去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7920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实验结果展示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704856" cy="5544616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920880" cy="37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704856" cy="5544616"/>
          </a:xfrm>
        </p:spPr>
        <p:txBody>
          <a:bodyPr>
            <a:normAutofit lnSpcReduction="10000"/>
          </a:bodyPr>
          <a:lstStyle/>
          <a:p>
            <a:r>
              <a:rPr lang="en-US" altLang="zh-CN" sz="1800" b="1" dirty="0" err="1">
                <a:solidFill>
                  <a:schemeClr val="tx1"/>
                </a:solidFill>
              </a:rPr>
              <a:t>key_t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ftok</a:t>
            </a:r>
            <a:r>
              <a:rPr lang="en-US" altLang="zh-CN" sz="1800" b="1" dirty="0">
                <a:solidFill>
                  <a:schemeClr val="tx1"/>
                </a:solidFill>
              </a:rPr>
              <a:t>( </a:t>
            </a:r>
            <a:r>
              <a:rPr lang="en-US" altLang="zh-CN" sz="1800" b="1" dirty="0" err="1">
                <a:solidFill>
                  <a:schemeClr val="tx1"/>
                </a:solidFill>
              </a:rPr>
              <a:t>const</a:t>
            </a:r>
            <a:r>
              <a:rPr lang="en-US" altLang="zh-CN" sz="1800" b="1" dirty="0">
                <a:solidFill>
                  <a:schemeClr val="tx1"/>
                </a:solidFill>
              </a:rPr>
              <a:t> char * </a:t>
            </a:r>
            <a:r>
              <a:rPr lang="en-US" altLang="zh-CN" sz="1800" b="1" dirty="0" err="1">
                <a:solidFill>
                  <a:schemeClr val="tx1"/>
                </a:solidFill>
              </a:rPr>
              <a:t>fname</a:t>
            </a:r>
            <a:r>
              <a:rPr lang="en-US" altLang="zh-CN" sz="1800" b="1" dirty="0">
                <a:solidFill>
                  <a:schemeClr val="tx1"/>
                </a:solidFill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id 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fname</a:t>
            </a:r>
            <a:r>
              <a:rPr lang="zh-CN" altLang="en-US" sz="1800" dirty="0">
                <a:solidFill>
                  <a:schemeClr val="tx1"/>
                </a:solidFill>
              </a:rPr>
              <a:t>就是你指定的文件名（已经存在的文件名），一般使用当前目录，如</a:t>
            </a:r>
            <a:r>
              <a:rPr lang="zh-CN" altLang="en-US" sz="1800" dirty="0" smtClean="0">
                <a:solidFill>
                  <a:schemeClr val="tx1"/>
                </a:solidFill>
              </a:rPr>
              <a:t>：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key_t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key;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key = </a:t>
            </a:r>
            <a:r>
              <a:rPr lang="en-US" altLang="zh-CN" sz="1800" dirty="0" err="1">
                <a:solidFill>
                  <a:schemeClr val="tx1"/>
                </a:solidFill>
              </a:rPr>
              <a:t>ftok</a:t>
            </a:r>
            <a:r>
              <a:rPr lang="en-US" altLang="zh-CN" sz="1800" dirty="0" smtClean="0">
                <a:solidFill>
                  <a:schemeClr val="tx1"/>
                </a:solidFill>
              </a:rPr>
              <a:t>(“.”, </a:t>
            </a:r>
            <a:r>
              <a:rPr lang="en-US" altLang="zh-CN" sz="1800" dirty="0">
                <a:solidFill>
                  <a:schemeClr val="tx1"/>
                </a:solidFill>
              </a:rPr>
              <a:t>1); </a:t>
            </a:r>
            <a:r>
              <a:rPr lang="zh-CN" altLang="en-US" sz="1800" dirty="0" smtClean="0">
                <a:solidFill>
                  <a:schemeClr val="tx1"/>
                </a:solidFill>
              </a:rPr>
              <a:t>这样</a:t>
            </a:r>
            <a:r>
              <a:rPr lang="zh-CN" altLang="en-US" sz="1800" dirty="0">
                <a:solidFill>
                  <a:schemeClr val="tx1"/>
                </a:solidFill>
              </a:rPr>
              <a:t>就是将</a:t>
            </a:r>
            <a:r>
              <a:rPr lang="en-US" altLang="zh-CN" sz="1800" dirty="0" err="1">
                <a:solidFill>
                  <a:schemeClr val="tx1"/>
                </a:solidFill>
              </a:rPr>
              <a:t>fname</a:t>
            </a:r>
            <a:r>
              <a:rPr lang="zh-CN" altLang="en-US" sz="1800" dirty="0">
                <a:solidFill>
                  <a:schemeClr val="tx1"/>
                </a:solidFill>
              </a:rPr>
              <a:t>设为当前</a:t>
            </a:r>
            <a:r>
              <a:rPr lang="zh-CN" altLang="en-US" sz="1800" dirty="0" smtClean="0">
                <a:solidFill>
                  <a:schemeClr val="tx1"/>
                </a:solidFill>
              </a:rPr>
              <a:t>目录，</a:t>
            </a:r>
            <a:r>
              <a:rPr lang="en-US" altLang="zh-CN" sz="1800" dirty="0" smtClean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是子序号。</a:t>
            </a:r>
          </a:p>
          <a:p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shmget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</a:rPr>
              <a:t>key_t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key</a:t>
            </a:r>
            <a:r>
              <a:rPr lang="en-US" altLang="zh-CN" sz="1800" b="1" dirty="0">
                <a:solidFill>
                  <a:schemeClr val="tx1"/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size_t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</a:rPr>
              <a:t>size, 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shmflg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1800" dirty="0">
                <a:solidFill>
                  <a:schemeClr val="tx1"/>
                </a:solidFill>
              </a:rPr>
              <a:t>得到一个共享内存标识符或创建一个共享内存对象</a:t>
            </a:r>
            <a:r>
              <a:rPr lang="zh-CN" altLang="en-US" sz="1800" dirty="0" smtClean="0">
                <a:solidFill>
                  <a:schemeClr val="tx1"/>
                </a:solidFill>
              </a:rPr>
              <a:t>并回</a:t>
            </a:r>
            <a:r>
              <a:rPr lang="zh-CN" altLang="en-US" sz="1800" dirty="0">
                <a:solidFill>
                  <a:schemeClr val="tx1"/>
                </a:solidFill>
              </a:rPr>
              <a:t>共享内存</a:t>
            </a:r>
            <a:r>
              <a:rPr lang="zh-CN" altLang="en-US" sz="1800" dirty="0" smtClean="0">
                <a:solidFill>
                  <a:schemeClr val="tx1"/>
                </a:solidFill>
              </a:rPr>
              <a:t>标识符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通常要求此值来源于</a:t>
            </a:r>
            <a:r>
              <a:rPr lang="en-US" altLang="zh-CN" sz="1800" dirty="0" err="1">
                <a:solidFill>
                  <a:schemeClr val="tx1"/>
                </a:solidFill>
              </a:rPr>
              <a:t>ftok</a:t>
            </a:r>
            <a:r>
              <a:rPr lang="zh-CN" altLang="en-US" sz="1800" dirty="0">
                <a:solidFill>
                  <a:schemeClr val="tx1"/>
                </a:solidFill>
              </a:rPr>
              <a:t>返回的</a:t>
            </a:r>
            <a:r>
              <a:rPr lang="en-US" altLang="zh-CN" sz="1800" dirty="0">
                <a:solidFill>
                  <a:schemeClr val="tx1"/>
                </a:solidFill>
              </a:rPr>
              <a:t>IPC</a:t>
            </a:r>
            <a:r>
              <a:rPr lang="zh-CN" altLang="en-US" sz="1800" dirty="0">
                <a:solidFill>
                  <a:schemeClr val="tx1"/>
                </a:solidFill>
              </a:rPr>
              <a:t>键</a:t>
            </a:r>
            <a:r>
              <a:rPr lang="zh-CN" altLang="en-US" sz="1800" dirty="0" smtClean="0">
                <a:solidFill>
                  <a:schemeClr val="tx1"/>
                </a:solidFill>
              </a:rPr>
              <a:t>值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size</a:t>
            </a:r>
            <a:r>
              <a:rPr lang="zh-CN" altLang="en-US" sz="1800" dirty="0">
                <a:solidFill>
                  <a:schemeClr val="tx1"/>
                </a:solidFill>
              </a:rPr>
              <a:t>新建的共享内存大小，以字节为</a:t>
            </a:r>
            <a:r>
              <a:rPr lang="zh-CN" altLang="en-US" sz="1800" dirty="0" smtClean="0">
                <a:solidFill>
                  <a:schemeClr val="tx1"/>
                </a:solidFill>
              </a:rPr>
              <a:t>单位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shmflg</a:t>
            </a:r>
            <a:r>
              <a:rPr lang="zh-CN" altLang="en-US" sz="1800" dirty="0">
                <a:solidFill>
                  <a:schemeClr val="tx1"/>
                </a:solidFill>
              </a:rPr>
              <a:t>取共享内存标识符，若不存在则函数会报</a:t>
            </a:r>
            <a:r>
              <a:rPr lang="zh-CN" altLang="en-US" sz="1800" dirty="0" smtClean="0">
                <a:solidFill>
                  <a:schemeClr val="tx1"/>
                </a:solidFill>
              </a:rPr>
              <a:t>错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void *</a:t>
            </a:r>
            <a:r>
              <a:rPr lang="en-US" altLang="zh-CN" sz="1800" b="1" dirty="0" err="1">
                <a:solidFill>
                  <a:schemeClr val="tx1"/>
                </a:solidFill>
              </a:rPr>
              <a:t>shmat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shmid</a:t>
            </a:r>
            <a:r>
              <a:rPr lang="en-US" altLang="zh-CN" sz="1800" b="1" dirty="0">
                <a:solidFill>
                  <a:schemeClr val="tx1"/>
                </a:solidFill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</a:rPr>
              <a:t>const</a:t>
            </a:r>
            <a:r>
              <a:rPr lang="en-US" altLang="zh-CN" sz="1800" b="1" dirty="0">
                <a:solidFill>
                  <a:schemeClr val="tx1"/>
                </a:solidFill>
              </a:rPr>
              <a:t> void *</a:t>
            </a:r>
            <a:r>
              <a:rPr lang="en-US" altLang="zh-CN" sz="1800" b="1" dirty="0" err="1">
                <a:solidFill>
                  <a:schemeClr val="tx1"/>
                </a:solidFill>
              </a:rPr>
              <a:t>shmaddr</a:t>
            </a:r>
            <a:r>
              <a:rPr lang="en-US" altLang="zh-CN" sz="1800" b="1" dirty="0">
                <a:solidFill>
                  <a:schemeClr val="tx1"/>
                </a:solidFill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</a:rPr>
              <a:t>shmflg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连接共享内存标识符为</a:t>
            </a:r>
            <a:r>
              <a:rPr lang="en-US" altLang="zh-CN" sz="1800" dirty="0" err="1">
                <a:solidFill>
                  <a:schemeClr val="tx1"/>
                </a:solidFill>
              </a:rPr>
              <a:t>shmid</a:t>
            </a:r>
            <a:r>
              <a:rPr lang="zh-CN" altLang="en-US" sz="1800" dirty="0">
                <a:solidFill>
                  <a:schemeClr val="tx1"/>
                </a:solidFill>
              </a:rPr>
              <a:t>的共享内存，连接成功后把共享内存区对象映射到调用进程的地址空间，随后可像本地空间一样</a:t>
            </a:r>
            <a:r>
              <a:rPr lang="zh-CN" altLang="en-US" sz="1800" dirty="0" smtClean="0">
                <a:solidFill>
                  <a:schemeClr val="tx1"/>
                </a:solidFill>
              </a:rPr>
              <a:t>访问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shmid</a:t>
            </a:r>
            <a:r>
              <a:rPr lang="zh-CN" altLang="en-US" sz="1800" dirty="0">
                <a:solidFill>
                  <a:schemeClr val="tx1"/>
                </a:solidFill>
              </a:rPr>
              <a:t>共享内存标识符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shmaddr</a:t>
            </a:r>
            <a:r>
              <a:rPr lang="zh-CN" altLang="en-US" sz="1800" dirty="0">
                <a:solidFill>
                  <a:schemeClr val="tx1"/>
                </a:solidFill>
              </a:rPr>
              <a:t>指定共享内存出现在进程内存地址的什么位置，直接指定为</a:t>
            </a:r>
            <a:r>
              <a:rPr lang="en-US" altLang="zh-CN" sz="1800" dirty="0">
                <a:solidFill>
                  <a:schemeClr val="tx1"/>
                </a:solidFill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</a:rPr>
              <a:t>让内核自己决定一个合适的地址位置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Shmflg</a:t>
            </a: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规定主存的读写权限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b="1" dirty="0" err="1">
                <a:solidFill>
                  <a:schemeClr val="tx1"/>
                </a:solidFill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shmdt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(char*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addr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 </a:t>
            </a:r>
            <a:r>
              <a:rPr lang="zh-CN" altLang="en-US" sz="1800" dirty="0" smtClean="0">
                <a:solidFill>
                  <a:schemeClr val="tx1"/>
                </a:solidFill>
              </a:rPr>
              <a:t>把共享主存从指定进程的虚拟地址空间断开。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addr</a:t>
            </a:r>
            <a:r>
              <a:rPr lang="zh-CN" altLang="en-US" sz="1800" dirty="0" smtClean="0">
                <a:solidFill>
                  <a:schemeClr val="tx1"/>
                </a:solidFill>
              </a:rPr>
              <a:t>是要断开连接的虚拟地址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108</TotalTime>
  <Words>503</Words>
  <Application>Microsoft Office PowerPoint</Application>
  <PresentationFormat>全屏显示(4:3)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隶书</vt:lpstr>
      <vt:lpstr>Arial</vt:lpstr>
      <vt:lpstr>Cambria</vt:lpstr>
      <vt:lpstr>Maiandra GD</vt:lpstr>
      <vt:lpstr>Wingdings 2</vt:lpstr>
      <vt:lpstr>龙腾四海</vt:lpstr>
      <vt:lpstr>   实验名称</vt:lpstr>
      <vt:lpstr>实验内容</vt:lpstr>
      <vt:lpstr>实现方法分析</vt:lpstr>
      <vt:lpstr>实现方法分析</vt:lpstr>
      <vt:lpstr>实验结果展示</vt:lpstr>
      <vt:lpstr>实验涉及主要函数描述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实验名称</dc:title>
  <dc:creator>HPZ</dc:creator>
  <cp:lastModifiedBy>qyz</cp:lastModifiedBy>
  <cp:revision>9</cp:revision>
  <dcterms:created xsi:type="dcterms:W3CDTF">2013-02-26T02:23:53Z</dcterms:created>
  <dcterms:modified xsi:type="dcterms:W3CDTF">2017-12-10T07:07:23Z</dcterms:modified>
</cp:coreProperties>
</file>