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4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实验名称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tx1"/>
                </a:solidFill>
              </a:rPr>
              <a:t>                         </a:t>
            </a:r>
            <a:r>
              <a:rPr lang="zh-CN" altLang="en-US" sz="3200" dirty="0">
                <a:solidFill>
                  <a:schemeClr val="tx1"/>
                </a:solidFill>
              </a:rPr>
              <a:t>线程共享进程中的数据</a:t>
            </a:r>
          </a:p>
        </p:txBody>
      </p:sp>
    </p:spTree>
    <p:extLst>
      <p:ext uri="{BB962C8B-B14F-4D97-AF65-F5344CB8AC3E}">
        <p14:creationId xmlns:p14="http://schemas.microsoft.com/office/powerpoint/2010/main" val="1177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1037977"/>
          </a:xfrm>
        </p:spPr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704856" cy="2232248"/>
          </a:xfrm>
        </p:spPr>
        <p:txBody>
          <a:bodyPr/>
          <a:lstStyle/>
          <a:p>
            <a:r>
              <a:rPr lang="zh-CN" altLang="en-US" dirty="0"/>
              <a:t>       </a:t>
            </a:r>
            <a:r>
              <a:rPr lang="zh-CN" altLang="en-US" dirty="0">
                <a:solidFill>
                  <a:schemeClr val="tx1"/>
                </a:solidFill>
              </a:rPr>
              <a:t>了解线程和进程之间的数据共享关系。创建一个线程，在线程中更改进程中的数据</a:t>
            </a:r>
          </a:p>
        </p:txBody>
      </p:sp>
    </p:spTree>
    <p:extLst>
      <p:ext uri="{BB962C8B-B14F-4D97-AF65-F5344CB8AC3E}">
        <p14:creationId xmlns:p14="http://schemas.microsoft.com/office/powerpoint/2010/main" val="208767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124744"/>
          </a:xfrm>
        </p:spPr>
        <p:txBody>
          <a:bodyPr/>
          <a:lstStyle/>
          <a:p>
            <a:r>
              <a:rPr lang="zh-CN" altLang="en-US" dirty="0"/>
              <a:t>实验方法分析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268760"/>
            <a:ext cx="6670366" cy="489654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程序框架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pthread.h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unistd.h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#include &lt;</a:t>
            </a:r>
            <a:r>
              <a:rPr lang="en-US" altLang="zh-CN" sz="2000" dirty="0" err="1">
                <a:solidFill>
                  <a:schemeClr val="tx1"/>
                </a:solidFill>
              </a:rPr>
              <a:t>stdlib.h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Static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shdata</a:t>
            </a:r>
            <a:r>
              <a:rPr lang="en-US" altLang="zh-CN" sz="2000" dirty="0">
                <a:solidFill>
                  <a:schemeClr val="tx1"/>
                </a:solidFill>
              </a:rPr>
              <a:t>=4;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Void * create(void *</a:t>
            </a:r>
            <a:r>
              <a:rPr lang="en-US" altLang="zh-CN" sz="2000" dirty="0" err="1">
                <a:solidFill>
                  <a:schemeClr val="tx1"/>
                </a:solidFill>
              </a:rPr>
              <a:t>arg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(“new </a:t>
            </a:r>
            <a:r>
              <a:rPr lang="en-US" altLang="zh-CN" sz="2000" dirty="0" err="1">
                <a:solidFill>
                  <a:schemeClr val="tx1"/>
                </a:solidFill>
              </a:rPr>
              <a:t>pthread</a:t>
            </a:r>
            <a:r>
              <a:rPr lang="en-US" altLang="zh-CN" sz="2000" dirty="0">
                <a:solidFill>
                  <a:schemeClr val="tx1"/>
                </a:solidFill>
              </a:rPr>
              <a:t> ….\n”);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</a:rPr>
              <a:t>(“shared data = %d \n”,</a:t>
            </a:r>
            <a:r>
              <a:rPr lang="en-US" altLang="zh-CN" sz="2000" dirty="0" err="1">
                <a:solidFill>
                  <a:schemeClr val="tx1"/>
                </a:solidFill>
              </a:rPr>
              <a:t>shdata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return (void *)0;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1600" dirty="0">
              <a:solidFill>
                <a:schemeClr val="tx1"/>
              </a:solidFill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8767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936104"/>
          </a:xfrm>
        </p:spPr>
        <p:txBody>
          <a:bodyPr/>
          <a:lstStyle/>
          <a:p>
            <a:r>
              <a:rPr lang="zh-CN" altLang="en-US" dirty="0"/>
              <a:t>实验方法分析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6670366" cy="4968552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main(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argc</a:t>
            </a:r>
            <a:r>
              <a:rPr lang="en-US" altLang="zh-CN" sz="2000" dirty="0">
                <a:solidFill>
                  <a:schemeClr val="tx1"/>
                </a:solidFill>
              </a:rPr>
              <a:t>, char *</a:t>
            </a:r>
            <a:r>
              <a:rPr lang="en-US" altLang="zh-CN" sz="2000" dirty="0" err="1">
                <a:solidFill>
                  <a:schemeClr val="tx1"/>
                </a:solidFill>
              </a:rPr>
              <a:t>argv</a:t>
            </a:r>
            <a:r>
              <a:rPr lang="en-US" altLang="zh-CN" sz="2000" dirty="0">
                <a:solidFill>
                  <a:schemeClr val="tx1"/>
                </a:solidFill>
              </a:rPr>
              <a:t>[])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{             /*</a:t>
            </a: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en-US" altLang="zh-CN" sz="2000" dirty="0" err="1">
                <a:solidFill>
                  <a:schemeClr val="tx1"/>
                </a:solidFill>
              </a:rPr>
              <a:t>pthread_create</a:t>
            </a:r>
            <a:r>
              <a:rPr lang="en-US" altLang="zh-CN" sz="2000" dirty="0">
                <a:solidFill>
                  <a:schemeClr val="tx1"/>
                </a:solidFill>
              </a:rPr>
              <a:t>()</a:t>
            </a:r>
            <a:r>
              <a:rPr lang="zh-CN" altLang="en-US" sz="2000" dirty="0">
                <a:solidFill>
                  <a:schemeClr val="tx1"/>
                </a:solidFill>
              </a:rPr>
              <a:t>创建新线程*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if(</a:t>
            </a:r>
            <a:r>
              <a:rPr lang="zh-CN" altLang="en-US" sz="2000" dirty="0">
                <a:solidFill>
                  <a:schemeClr val="tx1"/>
                </a:solidFill>
              </a:rPr>
              <a:t>创建失败</a:t>
            </a:r>
            <a:r>
              <a:rPr lang="en-US" altLang="zh-CN" sz="2000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   /*</a:t>
            </a:r>
            <a:r>
              <a:rPr lang="zh-CN" altLang="en-US" sz="2000" dirty="0">
                <a:solidFill>
                  <a:schemeClr val="tx1"/>
                </a:solidFill>
              </a:rPr>
              <a:t>打印“创建线程失败”提示信息*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    /*</a:t>
            </a:r>
            <a:r>
              <a:rPr lang="zh-CN" altLang="en-US" sz="2000" dirty="0">
                <a:solidFill>
                  <a:schemeClr val="tx1"/>
                </a:solidFill>
              </a:rPr>
              <a:t>返回</a:t>
            </a:r>
            <a:r>
              <a:rPr lang="en-US" altLang="zh-CN" sz="2000" dirty="0">
                <a:solidFill>
                  <a:schemeClr val="tx1"/>
                </a:solidFill>
              </a:rPr>
              <a:t>-1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}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/*</a:t>
            </a:r>
            <a:r>
              <a:rPr lang="zh-CN" altLang="en-US" sz="2000" dirty="0">
                <a:solidFill>
                  <a:schemeClr val="tx1"/>
                </a:solidFill>
              </a:rPr>
              <a:t>休眠一段时间*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/*</a:t>
            </a:r>
            <a:r>
              <a:rPr lang="zh-CN" altLang="en-US" sz="2000" dirty="0">
                <a:solidFill>
                  <a:schemeClr val="tx1"/>
                </a:solidFill>
              </a:rPr>
              <a:t>打印“创建线程成功”提示信息*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/*</a:t>
            </a:r>
            <a:r>
              <a:rPr lang="zh-CN" altLang="en-US" sz="2000" dirty="0">
                <a:solidFill>
                  <a:schemeClr val="tx1"/>
                </a:solidFill>
              </a:rPr>
              <a:t>返回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cd Desktop/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 class2.c -o class2 –</a:t>
            </a:r>
            <a:r>
              <a:rPr lang="en-US" altLang="zh-CN" dirty="0" err="1">
                <a:solidFill>
                  <a:srgbClr val="FF0000"/>
                </a:solidFill>
              </a:rPr>
              <a:t>lpthread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./class2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15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zh-CN" dirty="0"/>
              <a:t>实验结果展示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6670366" cy="4968552"/>
          </a:xfrm>
        </p:spPr>
        <p:txBody>
          <a:bodyPr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64008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2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8019"/>
            <a:ext cx="7772400" cy="972710"/>
          </a:xfrm>
        </p:spPr>
        <p:txBody>
          <a:bodyPr/>
          <a:lstStyle/>
          <a:p>
            <a:r>
              <a:rPr lang="zh-CN" altLang="zh-CN" dirty="0"/>
              <a:t> 实验涉及主要函数描述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7704856" cy="48245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200" b="1" dirty="0" err="1">
                <a:solidFill>
                  <a:schemeClr val="tx1"/>
                </a:solidFill>
              </a:rPr>
              <a:t>int</a:t>
            </a:r>
            <a:r>
              <a:rPr lang="en-US" altLang="zh-CN" sz="4200" b="1" dirty="0">
                <a:solidFill>
                  <a:schemeClr val="tx1"/>
                </a:solidFill>
              </a:rPr>
              <a:t> </a:t>
            </a:r>
            <a:r>
              <a:rPr lang="en-US" altLang="zh-CN" sz="4200" b="1" dirty="0" err="1">
                <a:solidFill>
                  <a:schemeClr val="tx1"/>
                </a:solidFill>
              </a:rPr>
              <a:t>pthread_create</a:t>
            </a:r>
            <a:r>
              <a:rPr lang="en-US" altLang="zh-CN" sz="4200" dirty="0">
                <a:solidFill>
                  <a:schemeClr val="tx1"/>
                </a:solidFill>
              </a:rPr>
              <a:t>(</a:t>
            </a:r>
            <a:r>
              <a:rPr lang="en-US" altLang="zh-CN" sz="4200" dirty="0" err="1">
                <a:solidFill>
                  <a:schemeClr val="tx1"/>
                </a:solidFill>
              </a:rPr>
              <a:t>pthread_t</a:t>
            </a:r>
            <a:r>
              <a:rPr lang="en-US" altLang="zh-CN" sz="4200" dirty="0">
                <a:solidFill>
                  <a:schemeClr val="tx1"/>
                </a:solidFill>
              </a:rPr>
              <a:t> *restrict </a:t>
            </a:r>
            <a:r>
              <a:rPr lang="en-US" altLang="zh-CN" sz="4200" dirty="0" err="1">
                <a:solidFill>
                  <a:schemeClr val="tx1"/>
                </a:solidFill>
              </a:rPr>
              <a:t>tidp</a:t>
            </a:r>
            <a:r>
              <a:rPr lang="en-US" altLang="zh-CN" sz="4200" dirty="0">
                <a:solidFill>
                  <a:schemeClr val="tx1"/>
                </a:solidFill>
              </a:rPr>
              <a:t>,   </a:t>
            </a:r>
            <a:r>
              <a:rPr lang="en-US" altLang="zh-CN" sz="4200" dirty="0" err="1">
                <a:solidFill>
                  <a:schemeClr val="tx1"/>
                </a:solidFill>
              </a:rPr>
              <a:t>const</a:t>
            </a:r>
            <a:r>
              <a:rPr lang="en-US" altLang="zh-CN" sz="4200" dirty="0">
                <a:solidFill>
                  <a:schemeClr val="tx1"/>
                </a:solidFill>
              </a:rPr>
              <a:t>   </a:t>
            </a:r>
            <a:r>
              <a:rPr lang="en-US" altLang="zh-CN" sz="4200" dirty="0" err="1">
                <a:solidFill>
                  <a:schemeClr val="tx1"/>
                </a:solidFill>
              </a:rPr>
              <a:t>pthread_attr_t</a:t>
            </a:r>
            <a:r>
              <a:rPr lang="en-US" altLang="zh-CN" sz="4200" dirty="0">
                <a:solidFill>
                  <a:schemeClr val="tx1"/>
                </a:solidFill>
              </a:rPr>
              <a:t> *restrict </a:t>
            </a:r>
            <a:r>
              <a:rPr lang="en-US" altLang="zh-CN" sz="4200" dirty="0" err="1">
                <a:solidFill>
                  <a:schemeClr val="tx1"/>
                </a:solidFill>
              </a:rPr>
              <a:t>attr</a:t>
            </a:r>
            <a:r>
              <a:rPr lang="en-US" altLang="zh-CN" sz="4200" dirty="0">
                <a:solidFill>
                  <a:schemeClr val="tx1"/>
                </a:solidFill>
              </a:rPr>
              <a:t>, </a:t>
            </a:r>
            <a:endParaRPr lang="zh-CN" altLang="zh-CN" sz="4200" dirty="0">
              <a:solidFill>
                <a:schemeClr val="tx1"/>
              </a:solidFill>
            </a:endParaRPr>
          </a:p>
          <a:p>
            <a:r>
              <a:rPr lang="en-US" altLang="zh-CN" sz="4200" dirty="0">
                <a:solidFill>
                  <a:schemeClr val="tx1"/>
                </a:solidFill>
              </a:rPr>
              <a:t>void *(*</a:t>
            </a:r>
            <a:r>
              <a:rPr lang="en-US" altLang="zh-CN" sz="4200" dirty="0" err="1">
                <a:solidFill>
                  <a:schemeClr val="tx1"/>
                </a:solidFill>
              </a:rPr>
              <a:t>start_rtn</a:t>
            </a:r>
            <a:r>
              <a:rPr lang="en-US" altLang="zh-CN" sz="4200" dirty="0">
                <a:solidFill>
                  <a:schemeClr val="tx1"/>
                </a:solidFill>
              </a:rPr>
              <a:t>)(void),  void *restrict </a:t>
            </a:r>
            <a:r>
              <a:rPr lang="en-US" altLang="zh-CN" sz="4200" dirty="0" err="1">
                <a:solidFill>
                  <a:schemeClr val="tx1"/>
                </a:solidFill>
              </a:rPr>
              <a:t>arg</a:t>
            </a:r>
            <a:r>
              <a:rPr lang="en-US" altLang="zh-CN" sz="4200" dirty="0">
                <a:solidFill>
                  <a:schemeClr val="tx1"/>
                </a:solidFill>
              </a:rPr>
              <a:t>)</a:t>
            </a:r>
            <a:endParaRPr lang="zh-CN" altLang="zh-CN" sz="4200" dirty="0">
              <a:solidFill>
                <a:schemeClr val="tx1"/>
              </a:solidFill>
            </a:endParaRPr>
          </a:p>
          <a:p>
            <a:r>
              <a:rPr lang="zh-CN" altLang="zh-CN" sz="4200" dirty="0">
                <a:solidFill>
                  <a:schemeClr val="tx1"/>
                </a:solidFill>
              </a:rPr>
              <a:t>创建线程，若成功则返回</a:t>
            </a:r>
            <a:r>
              <a:rPr lang="en-US" altLang="zh-CN" sz="4200" dirty="0">
                <a:solidFill>
                  <a:schemeClr val="tx1"/>
                </a:solidFill>
              </a:rPr>
              <a:t>0</a:t>
            </a:r>
            <a:r>
              <a:rPr lang="zh-CN" altLang="zh-CN" sz="4200" dirty="0">
                <a:solidFill>
                  <a:schemeClr val="tx1"/>
                </a:solidFill>
              </a:rPr>
              <a:t>，否则返回出错编号</a:t>
            </a:r>
            <a:endParaRPr lang="en-US" altLang="zh-CN" sz="4200" dirty="0">
              <a:solidFill>
                <a:schemeClr val="tx1"/>
              </a:solidFill>
            </a:endParaRPr>
          </a:p>
          <a:p>
            <a:r>
              <a:rPr lang="zh-CN" altLang="zh-CN" sz="4200" dirty="0">
                <a:solidFill>
                  <a:schemeClr val="tx1"/>
                </a:solidFill>
              </a:rPr>
              <a:t>第一个参数为指向线程标识符的指针。</a:t>
            </a:r>
          </a:p>
          <a:p>
            <a:r>
              <a:rPr lang="zh-CN" altLang="zh-CN" sz="4200" dirty="0">
                <a:solidFill>
                  <a:schemeClr val="tx1"/>
                </a:solidFill>
              </a:rPr>
              <a:t>第二个参数用来设置线程属性。</a:t>
            </a:r>
          </a:p>
          <a:p>
            <a:r>
              <a:rPr lang="zh-CN" altLang="zh-CN" sz="4200" dirty="0">
                <a:solidFill>
                  <a:schemeClr val="tx1"/>
                </a:solidFill>
              </a:rPr>
              <a:t>第三个参数是线程运行函数的起始地址。</a:t>
            </a:r>
          </a:p>
          <a:p>
            <a:r>
              <a:rPr lang="zh-CN" altLang="zh-CN" sz="4200" dirty="0">
                <a:solidFill>
                  <a:schemeClr val="tx1"/>
                </a:solidFill>
              </a:rPr>
              <a:t>最后一个参数是运行函数的参数。</a:t>
            </a:r>
          </a:p>
          <a:p>
            <a:r>
              <a:rPr lang="zh-CN" altLang="zh-CN" sz="4200" dirty="0">
                <a:solidFill>
                  <a:schemeClr val="tx1"/>
                </a:solidFill>
              </a:rPr>
              <a:t>另外，在编译时注意加上</a:t>
            </a:r>
            <a:r>
              <a:rPr lang="en-US" altLang="zh-CN" sz="4200" dirty="0">
                <a:solidFill>
                  <a:schemeClr val="tx1"/>
                </a:solidFill>
              </a:rPr>
              <a:t>-</a:t>
            </a:r>
            <a:r>
              <a:rPr lang="en-US" altLang="zh-CN" sz="4200" dirty="0" err="1">
                <a:solidFill>
                  <a:schemeClr val="tx1"/>
                </a:solidFill>
              </a:rPr>
              <a:t>lpthread</a:t>
            </a:r>
            <a:r>
              <a:rPr lang="zh-CN" altLang="zh-CN" sz="4200" dirty="0">
                <a:solidFill>
                  <a:schemeClr val="tx1"/>
                </a:solidFill>
              </a:rPr>
              <a:t>参数，以调用链接库。因为</a:t>
            </a:r>
            <a:r>
              <a:rPr lang="en-US" altLang="zh-CN" sz="4200" dirty="0" err="1">
                <a:solidFill>
                  <a:schemeClr val="tx1"/>
                </a:solidFill>
              </a:rPr>
              <a:t>pthread</a:t>
            </a:r>
            <a:r>
              <a:rPr lang="zh-CN" altLang="zh-CN" sz="4200" dirty="0">
                <a:solidFill>
                  <a:schemeClr val="tx1"/>
                </a:solidFill>
              </a:rPr>
              <a:t>并非</a:t>
            </a:r>
            <a:r>
              <a:rPr lang="en-US" altLang="zh-CN" sz="4200" dirty="0">
                <a:solidFill>
                  <a:schemeClr val="tx1"/>
                </a:solidFill>
              </a:rPr>
              <a:t>Linux</a:t>
            </a:r>
            <a:r>
              <a:rPr lang="zh-CN" altLang="zh-CN" sz="4200" dirty="0">
                <a:solidFill>
                  <a:schemeClr val="tx1"/>
                </a:solidFill>
              </a:rPr>
              <a:t>系统的默认库</a:t>
            </a:r>
          </a:p>
          <a:p>
            <a:r>
              <a:rPr lang="en-US" altLang="zh-CN" sz="4200" b="1" dirty="0">
                <a:solidFill>
                  <a:schemeClr val="tx1"/>
                </a:solidFill>
              </a:rPr>
              <a:t>unsigned sleep</a:t>
            </a:r>
            <a:r>
              <a:rPr lang="en-US" altLang="zh-CN" sz="4200" dirty="0">
                <a:solidFill>
                  <a:schemeClr val="tx1"/>
                </a:solidFill>
              </a:rPr>
              <a:t>(unsigned milliseconds)  </a:t>
            </a:r>
            <a:r>
              <a:rPr lang="zh-CN" altLang="zh-CN" sz="4200" dirty="0">
                <a:solidFill>
                  <a:schemeClr val="tx1"/>
                </a:solidFill>
              </a:rPr>
              <a:t>执行挂起一段时间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676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100</TotalTime>
  <Words>319</Words>
  <Application>Microsoft Office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华文楷体</vt:lpstr>
      <vt:lpstr>隶书</vt:lpstr>
      <vt:lpstr>Arial</vt:lpstr>
      <vt:lpstr>Cambria</vt:lpstr>
      <vt:lpstr>Maiandra GD</vt:lpstr>
      <vt:lpstr>Wingdings 2</vt:lpstr>
      <vt:lpstr>龙腾四海</vt:lpstr>
      <vt:lpstr>实验名称 </vt:lpstr>
      <vt:lpstr>实验内容</vt:lpstr>
      <vt:lpstr>实验方法分析</vt:lpstr>
      <vt:lpstr>实验方法分析</vt:lpstr>
      <vt:lpstr>实验结果展示</vt:lpstr>
      <vt:lpstr> 实验涉及主要函数描述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实验名称：         线程共享进程中的数据</dc:title>
  <dc:creator>HPZ</dc:creator>
  <cp:lastModifiedBy>think</cp:lastModifiedBy>
  <cp:revision>10</cp:revision>
  <dcterms:created xsi:type="dcterms:W3CDTF">2013-02-25T06:26:58Z</dcterms:created>
  <dcterms:modified xsi:type="dcterms:W3CDTF">2018-05-10T09:06:38Z</dcterms:modified>
</cp:coreProperties>
</file>