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696" r:id="rId2"/>
    <p:sldId id="720" r:id="rId3"/>
    <p:sldId id="721" r:id="rId4"/>
    <p:sldId id="709" r:id="rId5"/>
    <p:sldId id="730" r:id="rId6"/>
    <p:sldId id="734" r:id="rId7"/>
    <p:sldId id="735" r:id="rId8"/>
    <p:sldId id="736" r:id="rId9"/>
    <p:sldId id="737" r:id="rId10"/>
    <p:sldId id="733" r:id="rId11"/>
    <p:sldId id="738" r:id="rId12"/>
    <p:sldId id="739" r:id="rId13"/>
    <p:sldId id="740" r:id="rId14"/>
    <p:sldId id="741" r:id="rId15"/>
    <p:sldId id="742" r:id="rId16"/>
    <p:sldId id="743" r:id="rId17"/>
    <p:sldId id="744" r:id="rId18"/>
  </p:sldIdLst>
  <p:sldSz cx="9144000" cy="6858000" type="screen4x3"/>
  <p:notesSz cx="9939338" cy="6807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D60093"/>
    <a:srgbClr val="FFFF99"/>
    <a:srgbClr val="CC0066"/>
    <a:srgbClr val="008000"/>
    <a:srgbClr val="FF0000"/>
    <a:srgbClr val="006600"/>
    <a:srgbClr val="DDDDD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2" autoAdjust="0"/>
    <p:restoredTop sz="97879" autoAdjust="0"/>
  </p:normalViewPr>
  <p:slideViewPr>
    <p:cSldViewPr>
      <p:cViewPr varScale="1">
        <p:scale>
          <a:sx n="110" d="100"/>
          <a:sy n="110" d="100"/>
        </p:scale>
        <p:origin x="2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28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ABF72A51-0B36-46DE-9606-50D312F52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683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4EA87F-5FC9-48EE-A9D0-68BF7E0427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133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8BB01A-0130-4748-9E0B-4EE69E3BBC49}" type="slidenum">
              <a:rPr lang="zh-CN" altLang="en-US" sz="1200" b="0" smtClean="0">
                <a:ea typeface="黑体" panose="02010609060101010101" pitchFamily="49" charset="-122"/>
              </a:rPr>
              <a:pPr/>
              <a:t>1</a:t>
            </a:fld>
            <a:endParaRPr lang="en-US" altLang="zh-CN" sz="1200" b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73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EA87F-5FC9-48EE-A9D0-68BF7E0427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0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0" smtClean="0"/>
            </a:p>
          </p:txBody>
        </p:sp>
        <p:grpSp>
          <p:nvGrpSpPr>
            <p:cNvPr id="7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b="0" smtClean="0"/>
              </a:p>
            </p:txBody>
          </p:sp>
        </p:grpSp>
      </p:grpSp>
      <p:sp>
        <p:nvSpPr>
          <p:cNvPr id="17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西安电子科技大学</a:t>
            </a:r>
          </a:p>
          <a:p>
            <a:pPr eaLnBrk="1" hangingPunct="1">
              <a:defRPr/>
            </a:pPr>
            <a:r>
              <a:rPr lang="zh-CN" altLang="en-US" sz="3200" b="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 userDrawn="1"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3" imgW="2924189" imgH="2886030" progId="">
                  <p:embed/>
                </p:oleObj>
              </mc:Choice>
              <mc:Fallback>
                <p:oleObj r:id="rId3" imgW="2924189" imgH="28860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333375" y="5130800"/>
            <a:ext cx="42243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fld id="{32A4AEEE-F80F-4175-861B-C5B4EB4A318A}" type="datetime3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>
                <a:defRPr/>
              </a:pPr>
              <a:t>2018年5月11日星期五</a:t>
            </a:fld>
            <a:endParaRPr lang="zh-CN" altLang="en-US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fld id="{45941CD6-4F3D-46A1-AEC8-8A8A0AA2B5B3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>
                <a:defRPr/>
              </a:pPr>
              <a:t>00:52:11</a:t>
            </a:fld>
            <a:endParaRPr lang="en-US" altLang="zh-CN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1" name="组合 34"/>
          <p:cNvGrpSpPr>
            <a:grpSpLocks/>
          </p:cNvGrpSpPr>
          <p:nvPr userDrawn="1"/>
        </p:nvGrpSpPr>
        <p:grpSpPr bwMode="auto">
          <a:xfrm>
            <a:off x="355600" y="5737225"/>
            <a:ext cx="8636000" cy="860425"/>
            <a:chOff x="356172" y="5737225"/>
            <a:chExt cx="8635428" cy="860426"/>
          </a:xfrm>
        </p:grpSpPr>
        <p:cxnSp>
          <p:nvCxnSpPr>
            <p:cNvPr id="22" name="直接连接符 35"/>
            <p:cNvCxnSpPr>
              <a:cxnSpLocks noChangeShapeType="1"/>
            </p:cNvCxnSpPr>
            <p:nvPr userDrawn="1"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noFill/>
            <a:ln w="19050" algn="ctr">
              <a:solidFill>
                <a:srgbClr val="5D5DC0"/>
              </a:solidFill>
              <a:round/>
              <a:headEnd/>
              <a:tailEnd/>
            </a:ln>
          </p:spPr>
        </p:cxnSp>
        <p:grpSp>
          <p:nvGrpSpPr>
            <p:cNvPr id="23" name="组合 36"/>
            <p:cNvGrpSpPr>
              <a:grpSpLocks/>
            </p:cNvGrpSpPr>
            <p:nvPr userDrawn="1"/>
          </p:nvGrpSpPr>
          <p:grpSpPr bwMode="auto"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49" name="Line 5"/>
              <p:cNvSpPr>
                <a:spLocks noChangeShapeType="1"/>
              </p:cNvSpPr>
              <p:nvPr userDrawn="1"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 userDrawn="1"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 userDrawn="1"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 userDrawn="1"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组合 37"/>
            <p:cNvGrpSpPr>
              <a:grpSpLocks/>
            </p:cNvGrpSpPr>
            <p:nvPr userDrawn="1"/>
          </p:nvGrpSpPr>
          <p:grpSpPr bwMode="auto"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45" name="Line 6"/>
              <p:cNvSpPr>
                <a:spLocks noChangeShapeType="1"/>
              </p:cNvSpPr>
              <p:nvPr userDrawn="1"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 userDrawn="1"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 userDrawn="1"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 userDrawn="1"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Line 25"/>
            <p:cNvSpPr>
              <a:spLocks noChangeShapeType="1"/>
            </p:cNvSpPr>
            <p:nvPr userDrawn="1"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组合 39"/>
            <p:cNvGrpSpPr>
              <a:grpSpLocks/>
            </p:cNvGrpSpPr>
            <p:nvPr userDrawn="1"/>
          </p:nvGrpSpPr>
          <p:grpSpPr bwMode="auto"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32" name="Line 8"/>
              <p:cNvSpPr>
                <a:spLocks noChangeShapeType="1"/>
              </p:cNvSpPr>
              <p:nvPr userDrawn="1"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 userDrawn="1"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 userDrawn="1"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 userDrawn="1"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 userDrawn="1"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 userDrawn="1"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4"/>
              <p:cNvSpPr>
                <a:spLocks noChangeShapeType="1"/>
              </p:cNvSpPr>
              <p:nvPr userDrawn="1"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 userDrawn="1"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 userDrawn="1"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 userDrawn="1"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 userDrawn="1"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6"/>
              <p:cNvSpPr>
                <a:spLocks noChangeShapeType="1"/>
              </p:cNvSpPr>
              <p:nvPr userDrawn="1"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7"/>
              <p:cNvSpPr>
                <a:spLocks noChangeShapeType="1"/>
              </p:cNvSpPr>
              <p:nvPr userDrawn="1"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组合 40"/>
            <p:cNvGrpSpPr>
              <a:grpSpLocks/>
            </p:cNvGrpSpPr>
            <p:nvPr userDrawn="1"/>
          </p:nvGrpSpPr>
          <p:grpSpPr bwMode="auto"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28" name="Line 24"/>
              <p:cNvSpPr>
                <a:spLocks noChangeShapeType="1"/>
              </p:cNvSpPr>
              <p:nvPr userDrawn="1"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 userDrawn="1"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 userDrawn="1"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 userDrawn="1"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EC3F-B8FB-4C61-9C9F-008DB7BE08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11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1E94-B783-427C-A836-B6962B09A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9445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12E57-905F-4B53-9ECB-FD5F45331E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6580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389D-C218-430F-90AA-629F20F985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653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901BE-7D6C-470C-9239-C47D83D5D4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57825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86BB3-D38B-4119-8CBF-9480D05ABC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6803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B14D7-5528-4B34-870E-91038B1934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1877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B1C7F-5AA7-4127-8136-C4442C6969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99F3-A04E-4265-BB04-0FF085C4F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8465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1478-FB80-42B0-9620-C3093B6EF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23983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1E59C-25A4-46C7-9084-33E025C8D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3883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032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 smtClean="0"/>
            </a:p>
          </p:txBody>
        </p:sp>
        <p:sp>
          <p:nvSpPr>
            <p:cNvPr id="1033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0" smtClean="0"/>
            </a:p>
          </p:txBody>
        </p:sp>
        <p:sp>
          <p:nvSpPr>
            <p:cNvPr id="1034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0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b="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0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b="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b="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0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b="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0" smtClean="0"/>
            </a:p>
          </p:txBody>
        </p:sp>
        <p:sp>
          <p:nvSpPr>
            <p:cNvPr id="1039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b="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b="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8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0" smtClean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 b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1009EA0-D9A1-4DC2-93F6-6E76965ACB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zh-CN" altLang="en-US" sz="3800" dirty="0" smtClean="0">
                <a:latin typeface="+mn-lt"/>
                <a:ea typeface="楷体" panose="02010609060101010101" pitchFamily="49" charset="-122"/>
              </a:rPr>
              <a:t>期中考试（</a:t>
            </a:r>
            <a:r>
              <a:rPr lang="en-US" altLang="zh-CN" sz="3800" dirty="0" smtClean="0">
                <a:latin typeface="+mn-lt"/>
                <a:ea typeface="楷体" panose="02010609060101010101" pitchFamily="49" charset="-122"/>
              </a:rPr>
              <a:t>2018</a:t>
            </a:r>
            <a:r>
              <a:rPr lang="zh-CN" altLang="en-US" sz="3800" dirty="0" smtClean="0">
                <a:latin typeface="+mn-lt"/>
                <a:ea typeface="楷体" panose="02010609060101010101" pitchFamily="49" charset="-122"/>
              </a:rPr>
              <a:t>上</a:t>
            </a:r>
            <a:r>
              <a:rPr lang="zh-CN" altLang="en-US" sz="3800" dirty="0" smtClean="0">
                <a:latin typeface="+mn-lt"/>
                <a:ea typeface="楷体" panose="02010609060101010101" pitchFamily="49" charset="-122"/>
              </a:rPr>
              <a:t>）</a:t>
            </a:r>
          </a:p>
        </p:txBody>
      </p:sp>
      <p:graphicFrame>
        <p:nvGraphicFramePr>
          <p:cNvPr id="5124" name="Object 4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7596188" y="422275"/>
          <a:ext cx="835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CorelDRAW" r:id="rId5" imgW="1781175" imgH="2124075" progId="CorelDRAW.Graphic.9">
                  <p:embed/>
                </p:oleObj>
              </mc:Choice>
              <mc:Fallback>
                <p:oleObj name="CorelDRAW" r:id="rId5" imgW="1781175" imgH="2124075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2275"/>
                        <a:ext cx="835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411760" y="6093296"/>
            <a:ext cx="4240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itchFamily="49" charset="-122"/>
              </a:rPr>
              <a:t>chexq@mail.xidian.edu.cn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C2203-B57D-4045-A907-B2F19A4CE024}" type="slidenum">
              <a:rPr lang="zh-CN" altLang="en-US" sz="1200" b="0" smtClean="0">
                <a:latin typeface="Arial Black" panose="020B0A04020102020204" pitchFamily="34" charset="0"/>
              </a:rPr>
              <a:pPr/>
              <a:t>10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1" y="1309952"/>
            <a:ext cx="8323809" cy="4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69991" y="2075182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-0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4008" y="2075182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-128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7443" y="2077724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-127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21875" y="207518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9805" y="2558105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原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6078" y="256610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反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02952" y="303968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阶码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3505" y="3510653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尾数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98121" y="443711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17717" y="4949877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同时获得各位的进位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04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8389D-C218-430F-90AA-629F20F985E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" y="1349477"/>
            <a:ext cx="8920161" cy="34808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55776" y="288139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FFH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5" y="42461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FFH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4" y="3328831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00H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5283" y="3787482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00H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3832" y="288139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7FFH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7403" y="3328831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400H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4843" y="3776263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BFFH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403" y="4246132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800H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8835" y="2881399"/>
            <a:ext cx="2112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(1-2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-11</a:t>
            </a:r>
            <a:r>
              <a:rPr lang="en-US" altLang="zh-CN" dirty="0" smtClean="0">
                <a:solidFill>
                  <a:srgbClr val="0000FF"/>
                </a:solidFill>
              </a:rPr>
              <a:t>)×2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127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42808" y="3325225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-1</a:t>
            </a:r>
            <a:r>
              <a:rPr lang="en-US" altLang="zh-CN" dirty="0" smtClean="0">
                <a:solidFill>
                  <a:srgbClr val="0000FF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-128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1043" y="3754794"/>
            <a:ext cx="2598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-(2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-1</a:t>
            </a:r>
            <a:r>
              <a:rPr lang="en-US" altLang="zh-CN" dirty="0" smtClean="0">
                <a:solidFill>
                  <a:srgbClr val="0000FF"/>
                </a:solidFill>
              </a:rPr>
              <a:t>+2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-11</a:t>
            </a:r>
            <a:r>
              <a:rPr lang="en-US" altLang="zh-CN" dirty="0" smtClean="0">
                <a:solidFill>
                  <a:srgbClr val="0000FF"/>
                </a:solidFill>
              </a:rPr>
              <a:t>)×2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-128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8264" y="4245562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-1×2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127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78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9499F3-A04E-4265-BB04-0FF085C4F38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7704856" cy="51293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21088"/>
            <a:ext cx="5733333" cy="5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700590"/>
            <a:ext cx="6984776" cy="7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2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9499F3-A04E-4265-BB04-0FF085C4F38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548680"/>
            <a:ext cx="8064896" cy="3192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05064"/>
            <a:ext cx="7609524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1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9499F3-A04E-4265-BB04-0FF085C4F38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4" y="591549"/>
            <a:ext cx="6851104" cy="6051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268760"/>
            <a:ext cx="6167319" cy="758083"/>
          </a:xfrm>
          <a:prstGeom prst="rect">
            <a:avLst/>
          </a:prstGeom>
          <a:ln w="28575">
            <a:solidFill>
              <a:srgbClr val="FF5050"/>
            </a:solidFill>
          </a:ln>
        </p:spPr>
      </p:pic>
    </p:spTree>
    <p:extLst>
      <p:ext uri="{BB962C8B-B14F-4D97-AF65-F5344CB8AC3E}">
        <p14:creationId xmlns:p14="http://schemas.microsoft.com/office/powerpoint/2010/main" val="154529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9499F3-A04E-4265-BB04-0FF085C4F38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786" y="548680"/>
            <a:ext cx="8410014" cy="10609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872" y="1466304"/>
            <a:ext cx="4320175" cy="47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7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9499F3-A04E-4265-BB04-0FF085C4F38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3"/>
            <a:ext cx="8280920" cy="165312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96004"/>
              </p:ext>
            </p:extLst>
          </p:nvPr>
        </p:nvGraphicFramePr>
        <p:xfrm>
          <a:off x="2184400" y="2059086"/>
          <a:ext cx="433228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4" imgW="1562040" imgH="672840" progId="Equation.3">
                  <p:embed/>
                </p:oleObj>
              </mc:Choice>
              <mc:Fallback>
                <p:oleObj name="公式" r:id="rId4" imgW="1562040" imgH="67284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059086"/>
                        <a:ext cx="4332288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23928"/>
              </p:ext>
            </p:extLst>
          </p:nvPr>
        </p:nvGraphicFramePr>
        <p:xfrm>
          <a:off x="272604" y="3752850"/>
          <a:ext cx="8475860" cy="163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6" imgW="3492360" imgH="672840" progId="Equation.3">
                  <p:embed/>
                </p:oleObj>
              </mc:Choice>
              <mc:Fallback>
                <p:oleObj name="公式" r:id="rId6" imgW="3492360" imgH="67284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4" y="3752850"/>
                        <a:ext cx="8475860" cy="16343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28495" y="5517232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kern="1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 </a:t>
            </a:r>
            <a:r>
              <a:rPr lang="zh-CN" altLang="en-US" kern="1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＝ </a:t>
            </a:r>
            <a:r>
              <a:rPr lang="en-US" altLang="zh-CN" kern="1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32/95 </a:t>
            </a:r>
            <a:r>
              <a:rPr lang="zh-CN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≈</a:t>
            </a:r>
            <a:r>
              <a:rPr lang="en-US" altLang="zh-CN" kern="100" dirty="0" smtClean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33.68%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9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9499F3-A04E-4265-BB04-0FF085C4F38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488836"/>
            <a:ext cx="7848872" cy="62822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30980" y="863895"/>
            <a:ext cx="2856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kern="100" baseline="30000" dirty="0" smtClean="0">
                <a:solidFill>
                  <a:srgbClr val="0000FF"/>
                </a:solidFill>
              </a:rPr>
              <a:t>14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×4bit</a:t>
            </a:r>
            <a:r>
              <a:rPr lang="zh-CN" altLang="en-US" sz="2400" kern="1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16K×4b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639" y="1196752"/>
            <a:ext cx="2015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0000FF"/>
                </a:solidFill>
              </a:rPr>
              <a:t>100E4000H</a:t>
            </a:r>
            <a:r>
              <a:rPr lang="zh-CN" altLang="en-US" sz="2400" kern="100" dirty="0" smtClean="0">
                <a:solidFill>
                  <a:srgbClr val="0000FF"/>
                </a:solidFill>
              </a:rPr>
              <a:t>～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/>
            </a:r>
            <a:br>
              <a:rPr lang="en-US" altLang="zh-CN" sz="2400" kern="100" dirty="0" smtClean="0">
                <a:solidFill>
                  <a:srgbClr val="0000FF"/>
                </a:solidFill>
              </a:rPr>
            </a:br>
            <a:r>
              <a:rPr lang="en-US" altLang="zh-CN" sz="2400" kern="100" dirty="0" smtClean="0">
                <a:solidFill>
                  <a:srgbClr val="0000FF"/>
                </a:solidFill>
              </a:rPr>
              <a:t>100E7FFFH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753017" y="2090504"/>
            <a:ext cx="720080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840961" y="2108434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0000FF"/>
                </a:solidFill>
              </a:rPr>
              <a:t>16K×8b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9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1603014</a:t>
            </a:r>
            <a:r>
              <a:rPr lang="zh-CN" altLang="en-US" dirty="0" smtClean="0"/>
              <a:t>班 </a:t>
            </a:r>
            <a:r>
              <a:rPr lang="zh-CN" altLang="en-US" dirty="0" smtClean="0"/>
              <a:t>期中考试 成绩统计</a:t>
            </a: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F2803E-7A7D-4CB7-992B-2D7346C04BCF}" type="slidenum">
              <a:rPr lang="zh-CN" altLang="en-US" sz="12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20688"/>
            <a:ext cx="8640960" cy="57851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1603014</a:t>
            </a:r>
            <a:r>
              <a:rPr lang="zh-CN" altLang="en-US" dirty="0" smtClean="0"/>
              <a:t>班 </a:t>
            </a:r>
            <a:r>
              <a:rPr lang="zh-CN" altLang="en-US" dirty="0" smtClean="0"/>
              <a:t>期中考试 成绩统计</a:t>
            </a: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E49C6E-1302-4930-B864-11D7D58F3D5D}" type="slidenum">
              <a:rPr lang="zh-CN" altLang="en-US" sz="12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4249"/>
          <a:stretch/>
        </p:blipFill>
        <p:spPr>
          <a:xfrm>
            <a:off x="107504" y="602158"/>
            <a:ext cx="8928992" cy="8858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21797"/>
            <a:ext cx="6079232" cy="52897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F2467D-F79E-40A6-B418-806C04A3218B}" type="slidenum">
              <a:rPr lang="zh-CN" altLang="en-US" sz="1200" b="0" smtClean="0">
                <a:latin typeface="Arial Black" panose="020B0A04020102020204" pitchFamily="34" charset="0"/>
              </a:rPr>
              <a:pPr/>
              <a:t>4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4" y="724238"/>
            <a:ext cx="7828571" cy="5409524"/>
          </a:xfrm>
          <a:prstGeom prst="rect">
            <a:avLst/>
          </a:prstGeom>
        </p:spPr>
      </p:pic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827584" y="5624344"/>
            <a:ext cx="5832648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C2203-B57D-4045-A907-B2F19A4CE024}" type="slidenum">
              <a:rPr lang="zh-CN" altLang="en-US" sz="1200" b="0" smtClean="0">
                <a:latin typeface="Arial Black" panose="020B0A04020102020204" pitchFamily="34" charset="0"/>
              </a:rPr>
              <a:pPr/>
              <a:t>5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0" y="719476"/>
            <a:ext cx="8047619" cy="5419048"/>
          </a:xfrm>
          <a:prstGeom prst="rect">
            <a:avLst/>
          </a:prstGeom>
        </p:spPr>
      </p:pic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411760" y="1729271"/>
            <a:ext cx="1224136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3491880" y="2852936"/>
            <a:ext cx="2232248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683568" y="5725378"/>
            <a:ext cx="1800200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C2203-B57D-4045-A907-B2F19A4CE024}" type="slidenum">
              <a:rPr lang="zh-CN" altLang="en-US" sz="1200" b="0" smtClean="0">
                <a:latin typeface="Arial Black" panose="020B0A04020102020204" pitchFamily="34" charset="0"/>
              </a:rPr>
              <a:pPr/>
              <a:t>6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276" y="548680"/>
            <a:ext cx="8209524" cy="6076190"/>
          </a:xfrm>
          <a:prstGeom prst="rect">
            <a:avLst/>
          </a:prstGeom>
        </p:spPr>
      </p:pic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827584" y="2060848"/>
            <a:ext cx="3168352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798213" y="3572921"/>
            <a:ext cx="2189611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004049" y="5661248"/>
            <a:ext cx="1800200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36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C2203-B57D-4045-A907-B2F19A4CE024}" type="slidenum">
              <a:rPr lang="zh-CN" altLang="en-US" sz="1200" b="0" smtClean="0">
                <a:latin typeface="Arial Black" panose="020B0A04020102020204" pitchFamily="34" charset="0"/>
              </a:rPr>
              <a:pPr/>
              <a:t>7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476" y="576619"/>
            <a:ext cx="8219048" cy="5704762"/>
          </a:xfrm>
          <a:prstGeom prst="rect">
            <a:avLst/>
          </a:prstGeom>
        </p:spPr>
      </p:pic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4779315" y="1539374"/>
            <a:ext cx="1224136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890883" y="2645621"/>
            <a:ext cx="1224136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4283968" y="4194961"/>
            <a:ext cx="792088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3923928" y="5346628"/>
            <a:ext cx="2160239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66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C2203-B57D-4045-A907-B2F19A4CE024}" type="slidenum">
              <a:rPr lang="zh-CN" altLang="en-US" sz="1200" b="0" smtClean="0">
                <a:latin typeface="Arial Black" panose="020B0A04020102020204" pitchFamily="34" charset="0"/>
              </a:rPr>
              <a:pPr/>
              <a:t>8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295666"/>
            <a:ext cx="8161905" cy="4266667"/>
          </a:xfrm>
          <a:prstGeom prst="rect">
            <a:avLst/>
          </a:prstGeom>
        </p:spPr>
      </p:pic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735770" y="2078266"/>
            <a:ext cx="1224136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55576" y="4725144"/>
            <a:ext cx="7632848" cy="837189"/>
          </a:xfrm>
          <a:prstGeom prst="roundRect">
            <a:avLst>
              <a:gd name="adj" fmla="val 19834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5C2203-B57D-4045-A907-B2F19A4CE024}" type="slidenum">
              <a:rPr lang="zh-CN" altLang="en-US" sz="1200" b="0" smtClean="0">
                <a:latin typeface="Arial Black" panose="020B0A04020102020204" pitchFamily="34" charset="0"/>
              </a:rPr>
              <a:pPr/>
              <a:t>9</a:t>
            </a:fld>
            <a:endParaRPr lang="en-US" altLang="zh-CN" sz="1200" b="0" smtClean="0"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95" y="1556792"/>
            <a:ext cx="8161905" cy="3114286"/>
          </a:xfrm>
          <a:prstGeom prst="rect">
            <a:avLst/>
          </a:prstGeom>
        </p:spPr>
      </p:pic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3860629" y="2709983"/>
            <a:ext cx="3888432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6245602" y="4249708"/>
            <a:ext cx="1224136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73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24039</TotalTime>
  <Words>88</Words>
  <Application>Microsoft Office PowerPoint</Application>
  <PresentationFormat>全屏显示(4:3)</PresentationFormat>
  <Paragraphs>49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黑体</vt:lpstr>
      <vt:lpstr>华文行楷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CorelDRAW</vt:lpstr>
      <vt:lpstr>公式</vt:lpstr>
      <vt:lpstr>Microsoft 公式 3.0</vt:lpstr>
      <vt:lpstr>PowerPoint 演示文稿</vt:lpstr>
      <vt:lpstr>1603014班 期中考试 成绩统计</vt:lpstr>
      <vt:lpstr>1603014班 期中考试 成绩统计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期中考试</dc:subject>
  <dc:creator>车向泉</dc:creator>
  <cp:keywords>2018上 期中 考试</cp:keywords>
  <cp:lastModifiedBy>车向泉</cp:lastModifiedBy>
  <cp:revision>1003</cp:revision>
  <dcterms:created xsi:type="dcterms:W3CDTF">1601-01-01T00:00:00Z</dcterms:created>
  <dcterms:modified xsi:type="dcterms:W3CDTF">2018-05-10T17:44:26Z</dcterms:modified>
</cp:coreProperties>
</file>