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642" y="-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4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7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7402-EF2B-464D-B7AB-86F47EC3F12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3638-CAF2-4CB0-ACED-0D4C82C7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D2D2674-376A-4C09-8043-4D33C23D7CE2}"/>
              </a:ext>
            </a:extLst>
          </p:cNvPr>
          <p:cNvCxnSpPr/>
          <p:nvPr/>
        </p:nvCxnSpPr>
        <p:spPr>
          <a:xfrm>
            <a:off x="1255170" y="2016223"/>
            <a:ext cx="5520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A4A1949-AA05-497B-B90D-AE7DD54FB6F6}"/>
              </a:ext>
            </a:extLst>
          </p:cNvPr>
          <p:cNvSpPr/>
          <p:nvPr/>
        </p:nvSpPr>
        <p:spPr>
          <a:xfrm>
            <a:off x="1891275" y="1851520"/>
            <a:ext cx="266937" cy="32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0E9AE2-5367-41E9-8EB4-1301CB9EBCD5}"/>
              </a:ext>
            </a:extLst>
          </p:cNvPr>
          <p:cNvSpPr/>
          <p:nvPr/>
        </p:nvSpPr>
        <p:spPr>
          <a:xfrm>
            <a:off x="3526974" y="1851520"/>
            <a:ext cx="266937" cy="32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3409AD-BCCC-4F25-BFEF-F2BA3C11A205}"/>
              </a:ext>
            </a:extLst>
          </p:cNvPr>
          <p:cNvSpPr/>
          <p:nvPr/>
        </p:nvSpPr>
        <p:spPr>
          <a:xfrm>
            <a:off x="5017842" y="1839217"/>
            <a:ext cx="266937" cy="32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43F17A-EF44-4C28-AFE1-58C319706F4C}"/>
                  </a:ext>
                </a:extLst>
              </p:cNvPr>
              <p:cNvSpPr txBox="1"/>
              <p:nvPr/>
            </p:nvSpPr>
            <p:spPr>
              <a:xfrm>
                <a:off x="-1078455" y="652302"/>
                <a:ext cx="579333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43F17A-EF44-4C28-AFE1-58C31970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8455" y="652302"/>
                <a:ext cx="579333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AB6903-B5CF-45D3-924F-41ABE00CA3F9}"/>
                  </a:ext>
                </a:extLst>
              </p:cNvPr>
              <p:cNvSpPr txBox="1"/>
              <p:nvPr/>
            </p:nvSpPr>
            <p:spPr>
              <a:xfrm>
                <a:off x="326482" y="2640712"/>
                <a:ext cx="6326730" cy="126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AB6903-B5CF-45D3-924F-41ABE00CA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2" y="2640712"/>
                <a:ext cx="6326730" cy="1268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299A8A-9E3F-4396-990F-A0A34A8E9217}"/>
                  </a:ext>
                </a:extLst>
              </p:cNvPr>
              <p:cNvSpPr txBox="1"/>
              <p:nvPr/>
            </p:nvSpPr>
            <p:spPr>
              <a:xfrm>
                <a:off x="6688886" y="1786845"/>
                <a:ext cx="771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299A8A-9E3F-4396-990F-A0A34A8E9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886" y="1786845"/>
                <a:ext cx="771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F51A5C-B29E-4A8B-A974-37699B9A76DF}"/>
                  </a:ext>
                </a:extLst>
              </p:cNvPr>
              <p:cNvSpPr txBox="1"/>
              <p:nvPr/>
            </p:nvSpPr>
            <p:spPr>
              <a:xfrm>
                <a:off x="825629" y="2103009"/>
                <a:ext cx="8556495" cy="278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F51A5C-B29E-4A8B-A974-37699B9A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9" y="2103009"/>
                <a:ext cx="8556495" cy="278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0926B2-E0B0-4456-B9C5-13EB1C96C6EA}"/>
              </a:ext>
            </a:extLst>
          </p:cNvPr>
          <p:cNvGrpSpPr/>
          <p:nvPr/>
        </p:nvGrpSpPr>
        <p:grpSpPr>
          <a:xfrm>
            <a:off x="752063" y="771525"/>
            <a:ext cx="6454933" cy="969816"/>
            <a:chOff x="1278983" y="2138363"/>
            <a:chExt cx="6454933" cy="969816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F94CF0D-32FC-4000-A5A0-7F6D9B7BDE8D}"/>
                </a:ext>
              </a:extLst>
            </p:cNvPr>
            <p:cNvCxnSpPr/>
            <p:nvPr/>
          </p:nvCxnSpPr>
          <p:spPr>
            <a:xfrm>
              <a:off x="1278983" y="2445019"/>
              <a:ext cx="5520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1E6D5B9-EE70-4069-B038-7701E0D4CCD1}"/>
                </a:ext>
              </a:extLst>
            </p:cNvPr>
            <p:cNvSpPr/>
            <p:nvPr/>
          </p:nvSpPr>
          <p:spPr>
            <a:xfrm>
              <a:off x="1915088" y="2280316"/>
              <a:ext cx="266937" cy="329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20D79FB-CF46-42B8-9993-8CFF5D9456F1}"/>
                </a:ext>
              </a:extLst>
            </p:cNvPr>
            <p:cNvSpPr/>
            <p:nvPr/>
          </p:nvSpPr>
          <p:spPr>
            <a:xfrm>
              <a:off x="3550787" y="2280316"/>
              <a:ext cx="266937" cy="329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8F9DB6-4603-4B92-ADC4-90C64958D736}"/>
                </a:ext>
              </a:extLst>
            </p:cNvPr>
            <p:cNvSpPr/>
            <p:nvPr/>
          </p:nvSpPr>
          <p:spPr>
            <a:xfrm>
              <a:off x="5041655" y="2268013"/>
              <a:ext cx="266937" cy="329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F9C9320-E390-4205-BEA8-39CAD002D373}"/>
                    </a:ext>
                  </a:extLst>
                </p:cNvPr>
                <p:cNvSpPr txBox="1"/>
                <p:nvPr/>
              </p:nvSpPr>
              <p:spPr>
                <a:xfrm>
                  <a:off x="1733550" y="2733675"/>
                  <a:ext cx="590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F9C9320-E390-4205-BEA8-39CAD002D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550" y="2733675"/>
                  <a:ext cx="5905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1B06F91-46EA-4A38-8F74-8FEF24923726}"/>
                    </a:ext>
                  </a:extLst>
                </p:cNvPr>
                <p:cNvSpPr txBox="1"/>
                <p:nvPr/>
              </p:nvSpPr>
              <p:spPr>
                <a:xfrm>
                  <a:off x="4879848" y="2733675"/>
                  <a:ext cx="590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1B06F91-46EA-4A38-8F74-8FEF24923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848" y="2733675"/>
                  <a:ext cx="5905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2D343A2-2321-41AD-89C8-E7119561D6E8}"/>
                    </a:ext>
                  </a:extLst>
                </p:cNvPr>
                <p:cNvSpPr txBox="1"/>
                <p:nvPr/>
              </p:nvSpPr>
              <p:spPr>
                <a:xfrm>
                  <a:off x="3388980" y="2738847"/>
                  <a:ext cx="590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2D343A2-2321-41AD-89C8-E7119561D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980" y="2738847"/>
                  <a:ext cx="5905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BA4F4C6-EDA2-4811-B287-C61654ACF9DA}"/>
                    </a:ext>
                  </a:extLst>
                </p:cNvPr>
                <p:cNvSpPr txBox="1"/>
                <p:nvPr/>
              </p:nvSpPr>
              <p:spPr>
                <a:xfrm>
                  <a:off x="6962775" y="2138363"/>
                  <a:ext cx="771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BA4F4C6-EDA2-4811-B287-C61654ACF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775" y="2138363"/>
                  <a:ext cx="77114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865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5A163B2-76D3-4EA3-99F4-4B68A1DC77F5}"/>
              </a:ext>
            </a:extLst>
          </p:cNvPr>
          <p:cNvCxnSpPr/>
          <p:nvPr/>
        </p:nvCxnSpPr>
        <p:spPr>
          <a:xfrm flipH="1" flipV="1">
            <a:off x="990600" y="800100"/>
            <a:ext cx="90487" cy="3752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753ED2B-63A4-4EAD-AFEA-7CF38F1CAC12}"/>
              </a:ext>
            </a:extLst>
          </p:cNvPr>
          <p:cNvSpPr/>
          <p:nvPr/>
        </p:nvSpPr>
        <p:spPr>
          <a:xfrm>
            <a:off x="935829" y="1874044"/>
            <a:ext cx="200025" cy="18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ADC524-649A-4D00-BC81-C0B29BC3DD19}"/>
              </a:ext>
            </a:extLst>
          </p:cNvPr>
          <p:cNvSpPr/>
          <p:nvPr/>
        </p:nvSpPr>
        <p:spPr>
          <a:xfrm>
            <a:off x="935830" y="2728912"/>
            <a:ext cx="200025" cy="18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68244E-428F-4D5C-B7FB-A564F83BD984}"/>
              </a:ext>
            </a:extLst>
          </p:cNvPr>
          <p:cNvSpPr/>
          <p:nvPr/>
        </p:nvSpPr>
        <p:spPr>
          <a:xfrm>
            <a:off x="981074" y="3640931"/>
            <a:ext cx="200025" cy="18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C9A211-0268-4E47-84DF-38432D2CF1A5}"/>
              </a:ext>
            </a:extLst>
          </p:cNvPr>
          <p:cNvSpPr txBox="1"/>
          <p:nvPr/>
        </p:nvSpPr>
        <p:spPr>
          <a:xfrm>
            <a:off x="1190624" y="1782247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76B678-0BC4-40CF-A61B-FA7C15355BA8}"/>
              </a:ext>
            </a:extLst>
          </p:cNvPr>
          <p:cNvSpPr txBox="1"/>
          <p:nvPr/>
        </p:nvSpPr>
        <p:spPr>
          <a:xfrm>
            <a:off x="1247774" y="263711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217950-E109-4583-9D8F-491CFE4AF333}"/>
              </a:ext>
            </a:extLst>
          </p:cNvPr>
          <p:cNvSpPr txBox="1"/>
          <p:nvPr/>
        </p:nvSpPr>
        <p:spPr>
          <a:xfrm>
            <a:off x="1247774" y="35491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853C10-8709-406F-8D5F-E35861EF7279}"/>
                  </a:ext>
                </a:extLst>
              </p:cNvPr>
              <p:cNvSpPr txBox="1"/>
              <p:nvPr/>
            </p:nvSpPr>
            <p:spPr>
              <a:xfrm>
                <a:off x="3967163" y="1062038"/>
                <a:ext cx="3576637" cy="156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核心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853C10-8709-406F-8D5F-E35861EF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163" y="1062038"/>
                <a:ext cx="3576637" cy="1565685"/>
              </a:xfrm>
              <a:prstGeom prst="rect">
                <a:avLst/>
              </a:prstGeom>
              <a:blipFill>
                <a:blip r:embed="rId2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35BA0-7F0A-4469-AC17-AFDF3497FB97}"/>
                  </a:ext>
                </a:extLst>
              </p:cNvPr>
              <p:cNvSpPr txBox="1"/>
              <p:nvPr/>
            </p:nvSpPr>
            <p:spPr>
              <a:xfrm>
                <a:off x="1876424" y="2821781"/>
                <a:ext cx="6943725" cy="16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d>
                            <m:d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35BA0-7F0A-4469-AC17-AFDF3497F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4" y="2821781"/>
                <a:ext cx="6943725" cy="1608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0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988549-E887-4E15-9865-4FC119A4D42F}"/>
              </a:ext>
            </a:extLst>
          </p:cNvPr>
          <p:cNvCxnSpPr>
            <a:cxnSpLocks/>
          </p:cNvCxnSpPr>
          <p:nvPr/>
        </p:nvCxnSpPr>
        <p:spPr>
          <a:xfrm>
            <a:off x="1028700" y="1852613"/>
            <a:ext cx="2600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A8B0B1-B297-46F5-A9B0-842565817599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700088"/>
            <a:ext cx="42863" cy="221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D31A9D9-35DF-4CA3-9C03-3B798772493A}"/>
              </a:ext>
            </a:extLst>
          </p:cNvPr>
          <p:cNvSpPr/>
          <p:nvPr/>
        </p:nvSpPr>
        <p:spPr>
          <a:xfrm>
            <a:off x="2214562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1265B0-A71F-4524-9315-FE7618FC70E1}"/>
              </a:ext>
            </a:extLst>
          </p:cNvPr>
          <p:cNvSpPr/>
          <p:nvPr/>
        </p:nvSpPr>
        <p:spPr>
          <a:xfrm>
            <a:off x="2912268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3C7DEE-25F8-48A7-BDCC-1D0D019E74B6}"/>
              </a:ext>
            </a:extLst>
          </p:cNvPr>
          <p:cNvSpPr/>
          <p:nvPr/>
        </p:nvSpPr>
        <p:spPr>
          <a:xfrm>
            <a:off x="2176461" y="1008043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EB9CD3-4DD6-4060-8C71-1C3F1AE85794}"/>
              </a:ext>
            </a:extLst>
          </p:cNvPr>
          <p:cNvSpPr/>
          <p:nvPr/>
        </p:nvSpPr>
        <p:spPr>
          <a:xfrm>
            <a:off x="2214562" y="242113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8793F8-9AE0-4D1E-9E77-4DCD43DC9A1E}"/>
              </a:ext>
            </a:extLst>
          </p:cNvPr>
          <p:cNvSpPr/>
          <p:nvPr/>
        </p:nvSpPr>
        <p:spPr>
          <a:xfrm>
            <a:off x="1650205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F5652A-5917-4667-87D8-BEC296DDD83A}"/>
              </a:ext>
            </a:extLst>
          </p:cNvPr>
          <p:cNvSpPr txBox="1"/>
          <p:nvPr/>
        </p:nvSpPr>
        <p:spPr>
          <a:xfrm>
            <a:off x="1613297" y="143982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AF6DDF-C326-4B7C-B400-F99CACFB61FC}"/>
              </a:ext>
            </a:extLst>
          </p:cNvPr>
          <p:cNvSpPr txBox="1"/>
          <p:nvPr/>
        </p:nvSpPr>
        <p:spPr>
          <a:xfrm>
            <a:off x="2793206" y="142315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9078B-199A-4E79-9ED0-C8D85EA512BE}"/>
              </a:ext>
            </a:extLst>
          </p:cNvPr>
          <p:cNvSpPr txBox="1"/>
          <p:nvPr/>
        </p:nvSpPr>
        <p:spPr>
          <a:xfrm flipH="1">
            <a:off x="2294334" y="1438037"/>
            <a:ext cx="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B81A1E-71A3-42B3-9CB2-007E752D4FEF}"/>
              </a:ext>
            </a:extLst>
          </p:cNvPr>
          <p:cNvSpPr txBox="1"/>
          <p:nvPr/>
        </p:nvSpPr>
        <p:spPr>
          <a:xfrm>
            <a:off x="2289570" y="2559607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36D961-E421-43A1-BA71-77358408D931}"/>
              </a:ext>
            </a:extLst>
          </p:cNvPr>
          <p:cNvSpPr txBox="1"/>
          <p:nvPr/>
        </p:nvSpPr>
        <p:spPr>
          <a:xfrm>
            <a:off x="2233612" y="710207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2586C-E2D4-47CE-88DE-9F2BD31C87BF}"/>
                  </a:ext>
                </a:extLst>
              </p:cNvPr>
              <p:cNvSpPr txBox="1"/>
              <p:nvPr/>
            </p:nvSpPr>
            <p:spPr>
              <a:xfrm>
                <a:off x="4198142" y="1081030"/>
                <a:ext cx="4624388" cy="1899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2586C-E2D4-47CE-88DE-9F2BD31C8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2" y="1081030"/>
                <a:ext cx="4624388" cy="1899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4FD34CF3-31E1-420D-9B6B-E00CBBC80C92}"/>
              </a:ext>
            </a:extLst>
          </p:cNvPr>
          <p:cNvSpPr/>
          <p:nvPr/>
        </p:nvSpPr>
        <p:spPr>
          <a:xfrm>
            <a:off x="2902741" y="992623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B6158AC-93E1-471E-ADAD-76C0CDE68469}"/>
              </a:ext>
            </a:extLst>
          </p:cNvPr>
          <p:cNvSpPr/>
          <p:nvPr/>
        </p:nvSpPr>
        <p:spPr>
          <a:xfrm>
            <a:off x="2912268" y="242113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971C6FB-2166-420E-A4A4-FA7F7F020629}"/>
              </a:ext>
            </a:extLst>
          </p:cNvPr>
          <p:cNvSpPr/>
          <p:nvPr/>
        </p:nvSpPr>
        <p:spPr>
          <a:xfrm>
            <a:off x="1666875" y="2441020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62F2F4-9094-45A1-BF05-39EE036D22E4}"/>
              </a:ext>
            </a:extLst>
          </p:cNvPr>
          <p:cNvSpPr/>
          <p:nvPr/>
        </p:nvSpPr>
        <p:spPr>
          <a:xfrm>
            <a:off x="1629966" y="101524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8394BB-E935-4CCD-BC64-D78F4C9428E9}"/>
              </a:ext>
            </a:extLst>
          </p:cNvPr>
          <p:cNvSpPr txBox="1"/>
          <p:nvPr/>
        </p:nvSpPr>
        <p:spPr>
          <a:xfrm>
            <a:off x="2990849" y="250805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FEC4C-6D3D-4C2E-A732-50462129EAD9}"/>
              </a:ext>
            </a:extLst>
          </p:cNvPr>
          <p:cNvSpPr txBox="1"/>
          <p:nvPr/>
        </p:nvSpPr>
        <p:spPr>
          <a:xfrm>
            <a:off x="2832495" y="66942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4E387F-ABDD-4316-A679-BFC4D8F314C5}"/>
              </a:ext>
            </a:extLst>
          </p:cNvPr>
          <p:cNvSpPr txBox="1"/>
          <p:nvPr/>
        </p:nvSpPr>
        <p:spPr>
          <a:xfrm>
            <a:off x="1383506" y="250805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1530EE-840F-4085-88C8-117DA55A63E5}"/>
              </a:ext>
            </a:extLst>
          </p:cNvPr>
          <p:cNvSpPr txBox="1"/>
          <p:nvPr/>
        </p:nvSpPr>
        <p:spPr>
          <a:xfrm>
            <a:off x="1464471" y="66942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96CE10-B189-467A-8852-94CBE9C2B0BC}"/>
              </a:ext>
            </a:extLst>
          </p:cNvPr>
          <p:cNvCxnSpPr/>
          <p:nvPr/>
        </p:nvCxnSpPr>
        <p:spPr>
          <a:xfrm>
            <a:off x="2590113" y="4241848"/>
            <a:ext cx="214074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35EC8A6-C3C6-41A2-B569-D83E9268BE43}"/>
              </a:ext>
            </a:extLst>
          </p:cNvPr>
          <p:cNvCxnSpPr/>
          <p:nvPr/>
        </p:nvCxnSpPr>
        <p:spPr>
          <a:xfrm>
            <a:off x="3231953" y="4077384"/>
            <a:ext cx="214074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31B7F5-A946-4858-9700-F394B9AE5DBB}"/>
              </a:ext>
            </a:extLst>
          </p:cNvPr>
          <p:cNvCxnSpPr/>
          <p:nvPr/>
        </p:nvCxnSpPr>
        <p:spPr>
          <a:xfrm>
            <a:off x="2646617" y="4771020"/>
            <a:ext cx="214074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ACEF63-E34C-4FAC-9399-D1ECA07EC87A}"/>
              </a:ext>
            </a:extLst>
          </p:cNvPr>
          <p:cNvCxnSpPr/>
          <p:nvPr/>
        </p:nvCxnSpPr>
        <p:spPr>
          <a:xfrm>
            <a:off x="3873793" y="4125395"/>
            <a:ext cx="214074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CEEDA44-342E-4471-874F-D47A800FB546}"/>
              </a:ext>
            </a:extLst>
          </p:cNvPr>
          <p:cNvCxnSpPr/>
          <p:nvPr/>
        </p:nvCxnSpPr>
        <p:spPr>
          <a:xfrm>
            <a:off x="2703121" y="5140090"/>
            <a:ext cx="214074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813E642-7A5E-431D-80C7-533457545114}"/>
              </a:ext>
            </a:extLst>
          </p:cNvPr>
          <p:cNvSpPr txBox="1"/>
          <p:nvPr/>
        </p:nvSpPr>
        <p:spPr>
          <a:xfrm>
            <a:off x="3690250" y="35783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Nx+1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19E1780-EE98-4677-A2B0-7738BA8BA870}"/>
              </a:ext>
            </a:extLst>
          </p:cNvPr>
          <p:cNvSpPr txBox="1"/>
          <p:nvPr/>
        </p:nvSpPr>
        <p:spPr>
          <a:xfrm>
            <a:off x="2990849" y="35783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Nx-1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4BEE71-FE5A-49A7-BB8E-E2171A22B34E}"/>
              </a:ext>
            </a:extLst>
          </p:cNvPr>
          <p:cNvSpPr txBox="1"/>
          <p:nvPr/>
        </p:nvSpPr>
        <p:spPr>
          <a:xfrm>
            <a:off x="2127049" y="48921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0916C4-66CC-4532-BC7C-BACFD648082C}"/>
              </a:ext>
            </a:extLst>
          </p:cNvPr>
          <p:cNvSpPr txBox="1"/>
          <p:nvPr/>
        </p:nvSpPr>
        <p:spPr>
          <a:xfrm>
            <a:off x="2143126" y="43517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BE4856-B9DC-4A41-8FC1-B34BF4A0DD2A}"/>
              </a:ext>
            </a:extLst>
          </p:cNvPr>
          <p:cNvSpPr txBox="1"/>
          <p:nvPr/>
        </p:nvSpPr>
        <p:spPr>
          <a:xfrm>
            <a:off x="2843212" y="32268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5D3AA6-5360-48DC-B66A-25609A0FDB25}"/>
              </a:ext>
            </a:extLst>
          </p:cNvPr>
          <p:cNvSpPr txBox="1"/>
          <p:nvPr/>
        </p:nvSpPr>
        <p:spPr>
          <a:xfrm>
            <a:off x="3446284" y="2929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F9A92B-6E42-4DE2-B460-6EA7F3199275}"/>
              </a:ext>
            </a:extLst>
          </p:cNvPr>
          <p:cNvCxnSpPr/>
          <p:nvPr/>
        </p:nvCxnSpPr>
        <p:spPr>
          <a:xfrm>
            <a:off x="630455" y="4979072"/>
            <a:ext cx="5631657" cy="56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43DC9F-5205-4BD5-8B57-CCA7BF33BDCE}"/>
              </a:ext>
            </a:extLst>
          </p:cNvPr>
          <p:cNvCxnSpPr>
            <a:cxnSpLocks/>
          </p:cNvCxnSpPr>
          <p:nvPr/>
        </p:nvCxnSpPr>
        <p:spPr>
          <a:xfrm flipV="1">
            <a:off x="3642122" y="3244066"/>
            <a:ext cx="0" cy="3493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711BD2-7332-43CD-9454-6FA4BFEB0EF2}"/>
              </a:ext>
            </a:extLst>
          </p:cNvPr>
          <p:cNvSpPr txBox="1"/>
          <p:nvPr/>
        </p:nvSpPr>
        <p:spPr>
          <a:xfrm>
            <a:off x="1615679" y="262300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D94E364-5240-4984-81B1-5C0D57C2C00F}"/>
              </a:ext>
            </a:extLst>
          </p:cNvPr>
          <p:cNvSpPr txBox="1"/>
          <p:nvPr/>
        </p:nvSpPr>
        <p:spPr>
          <a:xfrm>
            <a:off x="2886417" y="27796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965239-B8B5-4DB6-9B49-7274C981363C}"/>
              </a:ext>
            </a:extLst>
          </p:cNvPr>
          <p:cNvSpPr txBox="1"/>
          <p:nvPr/>
        </p:nvSpPr>
        <p:spPr>
          <a:xfrm>
            <a:off x="1165352" y="8124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59B07B-43ED-4219-B4E0-BB2D483DC4DD}"/>
              </a:ext>
            </a:extLst>
          </p:cNvPr>
          <p:cNvSpPr txBox="1"/>
          <p:nvPr/>
        </p:nvSpPr>
        <p:spPr>
          <a:xfrm>
            <a:off x="3107373" y="85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9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4DDD6-94FE-44C2-9C69-67156D00517C}"/>
                  </a:ext>
                </a:extLst>
              </p:cNvPr>
              <p:cNvSpPr txBox="1"/>
              <p:nvPr/>
            </p:nvSpPr>
            <p:spPr>
              <a:xfrm>
                <a:off x="2970607" y="1990601"/>
                <a:ext cx="5567362" cy="194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4DDD6-94FE-44C2-9C69-67156D00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07" y="1990601"/>
                <a:ext cx="5567362" cy="1947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B14A2A-0FA0-49E7-98DE-46C96DEECBC9}"/>
              </a:ext>
            </a:extLst>
          </p:cNvPr>
          <p:cNvCxnSpPr>
            <a:cxnSpLocks/>
          </p:cNvCxnSpPr>
          <p:nvPr/>
        </p:nvCxnSpPr>
        <p:spPr>
          <a:xfrm>
            <a:off x="1028700" y="1852613"/>
            <a:ext cx="2600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CC3BB3-872B-4A8D-A294-B9FEB1171ADA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700088"/>
            <a:ext cx="42863" cy="221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FD90774C-F5AD-4704-8F7F-7583985D4392}"/>
              </a:ext>
            </a:extLst>
          </p:cNvPr>
          <p:cNvSpPr/>
          <p:nvPr/>
        </p:nvSpPr>
        <p:spPr>
          <a:xfrm>
            <a:off x="2214562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D66BE39-A943-4737-813D-08639F701D73}"/>
              </a:ext>
            </a:extLst>
          </p:cNvPr>
          <p:cNvSpPr/>
          <p:nvPr/>
        </p:nvSpPr>
        <p:spPr>
          <a:xfrm>
            <a:off x="2912268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4F2D78-726A-43BA-B641-F510B001BA74}"/>
              </a:ext>
            </a:extLst>
          </p:cNvPr>
          <p:cNvSpPr/>
          <p:nvPr/>
        </p:nvSpPr>
        <p:spPr>
          <a:xfrm>
            <a:off x="2176461" y="1008043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97BD56D-4B53-4002-84B7-0EC30A298852}"/>
              </a:ext>
            </a:extLst>
          </p:cNvPr>
          <p:cNvSpPr/>
          <p:nvPr/>
        </p:nvSpPr>
        <p:spPr>
          <a:xfrm>
            <a:off x="2214562" y="242113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DB4032D-EB50-4830-A0B4-1ADC67094C78}"/>
              </a:ext>
            </a:extLst>
          </p:cNvPr>
          <p:cNvSpPr/>
          <p:nvPr/>
        </p:nvSpPr>
        <p:spPr>
          <a:xfrm>
            <a:off x="1650205" y="1765697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6B6AE7-FA5F-4CC5-9071-BD40E9F9E585}"/>
              </a:ext>
            </a:extLst>
          </p:cNvPr>
          <p:cNvSpPr txBox="1"/>
          <p:nvPr/>
        </p:nvSpPr>
        <p:spPr>
          <a:xfrm>
            <a:off x="1613297" y="143982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289EFD-786A-4ED5-B3DC-E52E4202060F}"/>
              </a:ext>
            </a:extLst>
          </p:cNvPr>
          <p:cNvSpPr txBox="1"/>
          <p:nvPr/>
        </p:nvSpPr>
        <p:spPr>
          <a:xfrm>
            <a:off x="2793206" y="142315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1DC279D-86E4-4A6B-A7FD-E271A376E03F}"/>
              </a:ext>
            </a:extLst>
          </p:cNvPr>
          <p:cNvSpPr txBox="1"/>
          <p:nvPr/>
        </p:nvSpPr>
        <p:spPr>
          <a:xfrm flipH="1">
            <a:off x="2294334" y="1438037"/>
            <a:ext cx="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BBDD8C-DBED-471D-A25F-926D36DF0463}"/>
              </a:ext>
            </a:extLst>
          </p:cNvPr>
          <p:cNvSpPr txBox="1"/>
          <p:nvPr/>
        </p:nvSpPr>
        <p:spPr>
          <a:xfrm>
            <a:off x="2289570" y="2559607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64BCE7-FEDE-4DEC-ADDC-B8AB5E6EE0F4}"/>
              </a:ext>
            </a:extLst>
          </p:cNvPr>
          <p:cNvSpPr txBox="1"/>
          <p:nvPr/>
        </p:nvSpPr>
        <p:spPr>
          <a:xfrm>
            <a:off x="2233612" y="710207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E208972-1CA3-4AEA-B4C8-C5EA7B7BBAAF}"/>
              </a:ext>
            </a:extLst>
          </p:cNvPr>
          <p:cNvSpPr/>
          <p:nvPr/>
        </p:nvSpPr>
        <p:spPr>
          <a:xfrm>
            <a:off x="2902741" y="992623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85EEF9-9D8B-4F8B-9DE6-680139F61779}"/>
              </a:ext>
            </a:extLst>
          </p:cNvPr>
          <p:cNvSpPr/>
          <p:nvPr/>
        </p:nvSpPr>
        <p:spPr>
          <a:xfrm>
            <a:off x="2912268" y="242113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6F64067-18F9-43BF-A6FB-2AAA18474A9F}"/>
              </a:ext>
            </a:extLst>
          </p:cNvPr>
          <p:cNvSpPr/>
          <p:nvPr/>
        </p:nvSpPr>
        <p:spPr>
          <a:xfrm>
            <a:off x="1666875" y="2441020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D4AB311-DC64-4A61-9C0C-6348864D0B5A}"/>
              </a:ext>
            </a:extLst>
          </p:cNvPr>
          <p:cNvSpPr/>
          <p:nvPr/>
        </p:nvSpPr>
        <p:spPr>
          <a:xfrm>
            <a:off x="1629966" y="1015246"/>
            <a:ext cx="157163" cy="17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DEFD0B-5BA8-4D87-995A-8F895A3445EB}"/>
              </a:ext>
            </a:extLst>
          </p:cNvPr>
          <p:cNvSpPr txBox="1"/>
          <p:nvPr/>
        </p:nvSpPr>
        <p:spPr>
          <a:xfrm>
            <a:off x="2990849" y="250805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C059969-9947-4EF9-841E-732D6FE2DA57}"/>
              </a:ext>
            </a:extLst>
          </p:cNvPr>
          <p:cNvSpPr txBox="1"/>
          <p:nvPr/>
        </p:nvSpPr>
        <p:spPr>
          <a:xfrm>
            <a:off x="2832495" y="66942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9657200-6EED-4D38-BFB6-B89272C90588}"/>
              </a:ext>
            </a:extLst>
          </p:cNvPr>
          <p:cNvSpPr txBox="1"/>
          <p:nvPr/>
        </p:nvSpPr>
        <p:spPr>
          <a:xfrm>
            <a:off x="1383506" y="250805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EC8B3EE-5FF0-406A-8154-6CDAE20A301C}"/>
              </a:ext>
            </a:extLst>
          </p:cNvPr>
          <p:cNvSpPr txBox="1"/>
          <p:nvPr/>
        </p:nvSpPr>
        <p:spPr>
          <a:xfrm>
            <a:off x="1464471" y="66942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983654-F6D1-4CCC-8D8C-0485003E5586}"/>
              </a:ext>
            </a:extLst>
          </p:cNvPr>
          <p:cNvSpPr txBox="1"/>
          <p:nvPr/>
        </p:nvSpPr>
        <p:spPr>
          <a:xfrm>
            <a:off x="1615679" y="262300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B82316-927E-435E-9876-A02929F8AF1D}"/>
              </a:ext>
            </a:extLst>
          </p:cNvPr>
          <p:cNvSpPr txBox="1"/>
          <p:nvPr/>
        </p:nvSpPr>
        <p:spPr>
          <a:xfrm>
            <a:off x="2886417" y="27796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400119-3DF5-4DA9-9A7B-B21515D77229}"/>
              </a:ext>
            </a:extLst>
          </p:cNvPr>
          <p:cNvSpPr txBox="1"/>
          <p:nvPr/>
        </p:nvSpPr>
        <p:spPr>
          <a:xfrm>
            <a:off x="1165352" y="8124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CA64928-DBD5-4199-B43F-D4716BBEFEE5}"/>
              </a:ext>
            </a:extLst>
          </p:cNvPr>
          <p:cNvSpPr txBox="1"/>
          <p:nvPr/>
        </p:nvSpPr>
        <p:spPr>
          <a:xfrm>
            <a:off x="3107373" y="85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9813C1-188A-4157-A903-9EE79E19F4D6}"/>
              </a:ext>
            </a:extLst>
          </p:cNvPr>
          <p:cNvCxnSpPr/>
          <p:nvPr/>
        </p:nvCxnSpPr>
        <p:spPr>
          <a:xfrm>
            <a:off x="952500" y="3748088"/>
            <a:ext cx="1571625" cy="1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5FFCB61-722A-44B0-A8AE-47B4A79AC527}"/>
              </a:ext>
            </a:extLst>
          </p:cNvPr>
          <p:cNvCxnSpPr/>
          <p:nvPr/>
        </p:nvCxnSpPr>
        <p:spPr>
          <a:xfrm>
            <a:off x="1982389" y="3709006"/>
            <a:ext cx="1571625" cy="1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AF02A24-E52F-4494-B588-EB648A3F85FD}"/>
              </a:ext>
            </a:extLst>
          </p:cNvPr>
          <p:cNvCxnSpPr/>
          <p:nvPr/>
        </p:nvCxnSpPr>
        <p:spPr>
          <a:xfrm>
            <a:off x="1628429" y="3755951"/>
            <a:ext cx="1571625" cy="1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D1B98FB-807D-46E7-8B87-9A98DA99B0F0}"/>
              </a:ext>
            </a:extLst>
          </p:cNvPr>
          <p:cNvCxnSpPr/>
          <p:nvPr/>
        </p:nvCxnSpPr>
        <p:spPr>
          <a:xfrm>
            <a:off x="987028" y="4429362"/>
            <a:ext cx="1571625" cy="1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A2B5F34-521B-4BF0-90F8-5FBF8192BB7B}"/>
              </a:ext>
            </a:extLst>
          </p:cNvPr>
          <p:cNvCxnSpPr/>
          <p:nvPr/>
        </p:nvCxnSpPr>
        <p:spPr>
          <a:xfrm>
            <a:off x="1029120" y="4919663"/>
            <a:ext cx="1571625" cy="1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2D65439-61F2-4B3C-B8C9-481E97A7CFE9}"/>
              </a:ext>
            </a:extLst>
          </p:cNvPr>
          <p:cNvSpPr txBox="1"/>
          <p:nvPr/>
        </p:nvSpPr>
        <p:spPr>
          <a:xfrm>
            <a:off x="486967" y="45084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43CD1-DB26-4DCC-AB5A-74FA7EDE8725}"/>
              </a:ext>
            </a:extLst>
          </p:cNvPr>
          <p:cNvSpPr txBox="1"/>
          <p:nvPr/>
        </p:nvSpPr>
        <p:spPr>
          <a:xfrm>
            <a:off x="699241" y="406479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CD8741-BC71-4B7B-86E1-A83E9DA792BB}"/>
              </a:ext>
            </a:extLst>
          </p:cNvPr>
          <p:cNvSpPr txBox="1"/>
          <p:nvPr/>
        </p:nvSpPr>
        <p:spPr>
          <a:xfrm>
            <a:off x="1306577" y="34956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D42650-46DE-422C-84F4-0DD59B33E7DF}"/>
              </a:ext>
            </a:extLst>
          </p:cNvPr>
          <p:cNvSpPr txBox="1"/>
          <p:nvPr/>
        </p:nvSpPr>
        <p:spPr>
          <a:xfrm>
            <a:off x="1807368" y="33861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8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98</Words>
  <Application>Microsoft Office PowerPoint</Application>
  <PresentationFormat>全屏显示(4:3)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ltb</dc:creator>
  <cp:lastModifiedBy>ltb</cp:lastModifiedBy>
  <cp:revision>24</cp:revision>
  <dcterms:created xsi:type="dcterms:W3CDTF">2025-04-19T06:34:27Z</dcterms:created>
  <dcterms:modified xsi:type="dcterms:W3CDTF">2025-04-19T12:21:20Z</dcterms:modified>
</cp:coreProperties>
</file>