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03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3E2E1-C440-4590-B486-A43D3227B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87485-2D90-4139-A178-0D0C36D06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34334-6EB9-45E7-98F2-E4BF2133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E5F60-C6B6-4962-9321-014D8652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4B21E-68D5-4F35-9D3E-737C8EA3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AFC4-8632-4253-A7BB-F71B1D9F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2D5FA4-2A3F-41E5-A05A-57D2C02ED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E4C48C-875E-4103-8132-8DCCDB41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79909-C83A-4CCC-A485-1F16EE47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A2B63-C063-4B4E-A26C-4408C0D6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3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CDDC13-5326-44CC-8909-C61347B7B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CA49F4-A5A2-4E6D-9611-3DDC565E4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3B1D5-F2CB-4F09-9941-D686D86D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43F3A-BE59-47D0-B3D9-8FB2BE70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1B25D-39B6-4A65-AC64-F6F4794F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697FA-DABC-4CA9-A2D9-4632E290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E9B01-337E-4B20-A287-49093417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6C83C-5395-40F9-8E46-1FFC4D35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EF3C9-E26B-4737-8A22-35A95E1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F6389-03C7-44B6-9D90-CF5A3780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3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54C20-B9C8-4602-8AB8-E27CD4A7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D5D4B-D06A-4042-8382-978302A5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A4094-DB07-4FA4-ACC8-8B723AB0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9B73B-C4D0-4F4B-9AB7-7A4A0C60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A3149-9AD1-4631-8C33-5F2498EA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6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95434-4622-4852-A7AD-95D0F2B1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A4BDE-0654-4DEE-BA84-91C977570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70A17-A03B-4A14-9BDE-C18DDA2F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AAD64-5E90-4A14-B8A2-1661FD88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71B009-5ACA-49B6-A36D-C4D5CD63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95D28-7F3D-46A7-AE2C-F584DF1D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07E15-81CB-4A39-BA15-8A6066CE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508491-938A-413A-A24A-E2F9B450F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C73B8-64C6-44C9-8E62-AC596BD67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49EFA-2359-4180-B562-8C945CC4F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7C63BB-9938-4968-BE48-76BFDC885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72549-8943-47EC-8EEC-510136DF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F92214-0C0E-4180-B141-80887D17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70717D-FA78-4812-A7CC-23E1326D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7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2C2C0-B138-4C61-A99A-4AF100C1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323EB5-2D32-4024-8895-CC26BDBE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4F28D9-73D1-4336-9A43-C9FE47E8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5CECE6-2B10-4234-A875-FBE5D2D9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1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160F0E-C572-4E08-A63A-B1057CDB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C415D6-A298-4D0B-B117-459E94CB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377C4-1B1F-4BBB-A514-31E9E0BE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8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12A7A-A88A-4FF1-A1BE-242C5E2F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6DE1C-7739-40DA-AEA5-18337814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C6D0F8-9524-46B1-82D5-EEDB36E3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A872A-8C4F-4808-B312-464C1889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09A69-9574-4AAC-B822-B20E2AEF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5D013-1292-4C96-99E4-5CE32559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5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E32B7-7486-4ED6-A367-1B126DD5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96B755-8EB4-44BB-902F-AD62E7259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AEA7CD-143E-420B-A88F-B07D06D79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74132-7A9D-4E52-97BC-C4F3DDA4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193FE-6870-414D-81D6-B8D36D47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BA4C3-0F19-48A8-8EA9-79D111BB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6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EF056-D7DA-408D-8054-3A0D54C0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AC741-8114-456C-BE01-3BEACE02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BF861-D711-48E9-B7C3-D0E6B69BE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8708E-EDC8-4E63-A768-0664EB534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DBF0B-96E8-4B96-ACC6-0C323D5ED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82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174A0-3AA4-45EF-B994-5B74D109F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6B08F8-3AB4-4222-BBE7-158A62AF7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4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676210-0524-4EB4-8D66-44409DEDE0D8}"/>
              </a:ext>
            </a:extLst>
          </p:cNvPr>
          <p:cNvSpPr/>
          <p:nvPr/>
        </p:nvSpPr>
        <p:spPr>
          <a:xfrm>
            <a:off x="3453138" y="1698171"/>
            <a:ext cx="5793093" cy="85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8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ltb</dc:creator>
  <cp:lastModifiedBy>ltb</cp:lastModifiedBy>
  <cp:revision>1</cp:revision>
  <dcterms:created xsi:type="dcterms:W3CDTF">2025-04-01T05:03:07Z</dcterms:created>
  <dcterms:modified xsi:type="dcterms:W3CDTF">2025-04-01T05:04:35Z</dcterms:modified>
</cp:coreProperties>
</file>