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42" y="2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3E2E1-C440-4590-B486-A43D3227B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87485-2D90-4139-A178-0D0C36D06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34334-6EB9-45E7-98F2-E4BF2133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E5F60-C6B6-4962-9321-014D8652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B21E-68D5-4F35-9D3E-737C8EA3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48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AFC4-8632-4253-A7BB-F71B1D9F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2D5FA4-2A3F-41E5-A05A-57D2C02E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4C48C-875E-4103-8132-8DCCDB41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79909-C83A-4CCC-A485-1F16EE47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A2B63-C063-4B4E-A26C-4408C0D6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3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CDDC13-5326-44CC-8909-C61347B7B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CA49F4-A5A2-4E6D-9611-3DDC565E4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3B1D5-F2CB-4F09-9941-D686D86D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43F3A-BE59-47D0-B3D9-8FB2BE70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1B25D-39B6-4A65-AC64-F6F4794F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9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697FA-DABC-4CA9-A2D9-4632E290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E9B01-337E-4B20-A287-49093417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6C83C-5395-40F9-8E46-1FFC4D35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EF3C9-E26B-4737-8A22-35A95E1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F6389-03C7-44B6-9D90-CF5A3780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13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54C20-B9C8-4602-8AB8-E27CD4A7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0D5D4B-D06A-4042-8382-978302A5A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A4094-DB07-4FA4-ACC8-8B723AB0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9B73B-C4D0-4F4B-9AB7-7A4A0C60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4A3149-9AD1-4631-8C33-5F2498EA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86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95434-4622-4852-A7AD-95D0F2B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A4BDE-0654-4DEE-BA84-91C97757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70A17-A03B-4A14-9BDE-C18DDA2F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6AAD64-5E90-4A14-B8A2-1661FD88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71B009-5ACA-49B6-A36D-C4D5CD63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95D28-7F3D-46A7-AE2C-F584DF1D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4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07E15-81CB-4A39-BA15-8A6066CE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508491-938A-413A-A24A-E2F9B450F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C73B8-64C6-44C9-8E62-AC596BD67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49EFA-2359-4180-B562-8C945CC4F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7C63BB-9938-4968-BE48-76BFDC885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F72549-8943-47EC-8EEC-510136DF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F92214-0C0E-4180-B141-80887D17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70717D-FA78-4812-A7CC-23E1326D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7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2C2C0-B138-4C61-A99A-4AF100C1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323EB5-2D32-4024-8895-CC26BDBE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F28D9-73D1-4336-9A43-C9FE47E8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5CECE6-2B10-4234-A875-FBE5D2D9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71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160F0E-C572-4E08-A63A-B1057CDB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C415D6-A298-4D0B-B117-459E94CB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B377C4-1B1F-4BBB-A514-31E9E0B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58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12A7A-A88A-4FF1-A1BE-242C5E2F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6DE1C-7739-40DA-AEA5-183378148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C6D0F8-9524-46B1-82D5-EEDB36E32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A872A-8C4F-4808-B312-464C188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09A69-9574-4AAC-B822-B20E2AEF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5D013-1292-4C96-99E4-5CE32559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25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E32B7-7486-4ED6-A367-1B126DD53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96B755-8EB4-44BB-902F-AD62E7259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AEA7CD-143E-420B-A88F-B07D06D79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74132-7A9D-4E52-97BC-C4F3DDA4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193FE-6870-414D-81D6-B8D36D47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BBA4C3-0F19-48A8-8EA9-79D111BB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66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EF056-D7DA-408D-8054-3A0D54C0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EAC741-8114-456C-BE01-3BEACE02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BF861-D711-48E9-B7C3-D0E6B69BE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23753-D2F9-4BE5-AEC4-51DBD54AD9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28708E-EDC8-4E63-A768-0664EB534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DBF0B-96E8-4B96-ACC6-0C323D5ED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3CC71-F2F4-4F8C-92F5-76740F970C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82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371B98-2748-4994-8FC3-081441CC2D3D}"/>
              </a:ext>
            </a:extLst>
          </p:cNvPr>
          <p:cNvSpPr/>
          <p:nvPr/>
        </p:nvSpPr>
        <p:spPr>
          <a:xfrm>
            <a:off x="4023095" y="4432103"/>
            <a:ext cx="3600000" cy="7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972D57-056D-43BF-BFD9-6FAE7095D9FA}"/>
              </a:ext>
            </a:extLst>
          </p:cNvPr>
          <p:cNvGrpSpPr/>
          <p:nvPr/>
        </p:nvGrpSpPr>
        <p:grpSpPr>
          <a:xfrm>
            <a:off x="2285317" y="988787"/>
            <a:ext cx="2254700" cy="4880425"/>
            <a:chOff x="1745249" y="678047"/>
            <a:chExt cx="2254700" cy="48804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9D53866-4A35-4267-BAC2-0DE13C415152}"/>
                    </a:ext>
                  </a:extLst>
                </p:cNvPr>
                <p:cNvSpPr txBox="1"/>
                <p:nvPr/>
              </p:nvSpPr>
              <p:spPr>
                <a:xfrm>
                  <a:off x="2872599" y="801232"/>
                  <a:ext cx="11273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9D53866-4A35-4267-BAC2-0DE13C415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599" y="801232"/>
                  <a:ext cx="11273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B6C2BF7-31F4-44BE-98FB-2C3AF49AB769}"/>
                </a:ext>
              </a:extLst>
            </p:cNvPr>
            <p:cNvGrpSpPr/>
            <p:nvPr/>
          </p:nvGrpSpPr>
          <p:grpSpPr>
            <a:xfrm>
              <a:off x="1745249" y="678047"/>
              <a:ext cx="1737778" cy="4880425"/>
              <a:chOff x="1992709" y="705366"/>
              <a:chExt cx="1737778" cy="4880425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03AD79DB-9629-4953-80B5-9A8128B6F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1409" y="705366"/>
                <a:ext cx="0" cy="488042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83AA2842-32B0-4882-A640-3D4EC834C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3826" y="705366"/>
                <a:ext cx="146666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8EAE53A-BBF2-40FC-A170-1BBD0D2923EE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709" y="5071287"/>
                    <a:ext cx="112735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98EAE53A-BBF2-40FC-A170-1BBD0D292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2709" y="5071287"/>
                    <a:ext cx="112735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C030667-31EA-436F-9FEB-A67EDBA947DC}"/>
              </a:ext>
            </a:extLst>
          </p:cNvPr>
          <p:cNvCxnSpPr>
            <a:cxnSpLocks/>
          </p:cNvCxnSpPr>
          <p:nvPr/>
        </p:nvCxnSpPr>
        <p:spPr>
          <a:xfrm>
            <a:off x="5823095" y="540026"/>
            <a:ext cx="0" cy="58442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FFA59851-1D4D-4F75-9D56-F2469D36BE2E}"/>
              </a:ext>
            </a:extLst>
          </p:cNvPr>
          <p:cNvGrpSpPr/>
          <p:nvPr/>
        </p:nvGrpSpPr>
        <p:grpSpPr>
          <a:xfrm>
            <a:off x="3976342" y="695739"/>
            <a:ext cx="3600000" cy="2425034"/>
            <a:chOff x="4296000" y="185530"/>
            <a:chExt cx="3600000" cy="24250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C60288C-3E03-4454-A45F-1312FFB6B74A}"/>
                </a:ext>
              </a:extLst>
            </p:cNvPr>
            <p:cNvSpPr/>
            <p:nvPr/>
          </p:nvSpPr>
          <p:spPr>
            <a:xfrm>
              <a:off x="4296000" y="1170564"/>
              <a:ext cx="3600000" cy="7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4304C5-508D-4005-A3B5-3E70F91CCA2C}"/>
                </a:ext>
              </a:extLst>
            </p:cNvPr>
            <p:cNvSpPr/>
            <p:nvPr/>
          </p:nvSpPr>
          <p:spPr>
            <a:xfrm>
              <a:off x="4296000" y="1890564"/>
              <a:ext cx="3600000" cy="7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F0158AB8-1070-46DB-A08B-BCEC0A33BA2B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5440017" y="185530"/>
              <a:ext cx="655983" cy="9850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4F5C0D77-DECE-4E1A-93BC-4CE26FCCB8F2}"/>
                </a:ext>
              </a:extLst>
            </p:cNvPr>
            <p:cNvSpPr/>
            <p:nvPr/>
          </p:nvSpPr>
          <p:spPr>
            <a:xfrm>
              <a:off x="5768008" y="784355"/>
              <a:ext cx="655982" cy="720000"/>
            </a:xfrm>
            <a:prstGeom prst="arc">
              <a:avLst>
                <a:gd name="adj1" fmla="val 13975866"/>
                <a:gd name="adj2" fmla="val 16585123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0AC0BE6-DA97-43AB-B9BA-18B83BFBBD26}"/>
                    </a:ext>
                  </a:extLst>
                </p:cNvPr>
                <p:cNvSpPr txBox="1"/>
                <p:nvPr/>
              </p:nvSpPr>
              <p:spPr>
                <a:xfrm>
                  <a:off x="5283026" y="336034"/>
                  <a:ext cx="127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B0AC0BE6-DA97-43AB-B9BA-18B83BFBB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026" y="336034"/>
                  <a:ext cx="127883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BA50A37-9A63-400A-BB33-88512D70F775}"/>
              </a:ext>
            </a:extLst>
          </p:cNvPr>
          <p:cNvGrpSpPr/>
          <p:nvPr/>
        </p:nvGrpSpPr>
        <p:grpSpPr>
          <a:xfrm>
            <a:off x="7868646" y="1820757"/>
            <a:ext cx="1278836" cy="3216483"/>
            <a:chOff x="8139915" y="1760286"/>
            <a:chExt cx="1278836" cy="321648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3091E59-0076-4057-A3B9-6F4C2B010F4F}"/>
                    </a:ext>
                  </a:extLst>
                </p:cNvPr>
                <p:cNvSpPr txBox="1"/>
                <p:nvPr/>
              </p:nvSpPr>
              <p:spPr>
                <a:xfrm>
                  <a:off x="8139916" y="1760286"/>
                  <a:ext cx="127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3091E59-0076-4057-A3B9-6F4C2B010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916" y="1760286"/>
                  <a:ext cx="127883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312F2C-7130-423C-AD83-9502683AFB7A}"/>
                    </a:ext>
                  </a:extLst>
                </p:cNvPr>
                <p:cNvSpPr txBox="1"/>
                <p:nvPr/>
              </p:nvSpPr>
              <p:spPr>
                <a:xfrm>
                  <a:off x="8139916" y="2516471"/>
                  <a:ext cx="127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C312F2C-7130-423C-AD83-9502683AF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916" y="2516471"/>
                  <a:ext cx="1278835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498DBB0-E61F-4A10-872C-E0FE3737BD53}"/>
                    </a:ext>
                  </a:extLst>
                </p:cNvPr>
                <p:cNvSpPr txBox="1"/>
                <p:nvPr/>
              </p:nvSpPr>
              <p:spPr>
                <a:xfrm>
                  <a:off x="8139915" y="4607437"/>
                  <a:ext cx="1278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𝑙𝑎𝑦𝑒𝑟𝑁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0498DBB0-E61F-4A10-872C-E0FE3737B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915" y="4607437"/>
                  <a:ext cx="127883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78002D1-81C7-4925-9034-31F9E3E43229}"/>
                </a:ext>
              </a:extLst>
            </p:cNvPr>
            <p:cNvSpPr/>
            <p:nvPr/>
          </p:nvSpPr>
          <p:spPr>
            <a:xfrm>
              <a:off x="8673548" y="3326295"/>
              <a:ext cx="105785" cy="102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8B4996D-0AE6-4266-8243-E7682872A94A}"/>
                </a:ext>
              </a:extLst>
            </p:cNvPr>
            <p:cNvSpPr/>
            <p:nvPr/>
          </p:nvSpPr>
          <p:spPr>
            <a:xfrm>
              <a:off x="8673548" y="3681511"/>
              <a:ext cx="105785" cy="102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85BEAF7A-C717-4CA2-945E-E0A30A9BE246}"/>
                </a:ext>
              </a:extLst>
            </p:cNvPr>
            <p:cNvSpPr/>
            <p:nvPr/>
          </p:nvSpPr>
          <p:spPr>
            <a:xfrm>
              <a:off x="8673548" y="4036727"/>
              <a:ext cx="105785" cy="102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7945D0C-5082-45A2-91BF-6D1B5393758D}"/>
              </a:ext>
            </a:extLst>
          </p:cNvPr>
          <p:cNvGrpSpPr/>
          <p:nvPr/>
        </p:nvGrpSpPr>
        <p:grpSpPr>
          <a:xfrm>
            <a:off x="5792620" y="3428999"/>
            <a:ext cx="105785" cy="813137"/>
            <a:chOff x="8825948" y="3478695"/>
            <a:chExt cx="105785" cy="813137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FA0EAA9-B946-4EEC-9884-985296D6156C}"/>
                </a:ext>
              </a:extLst>
            </p:cNvPr>
            <p:cNvSpPr/>
            <p:nvPr/>
          </p:nvSpPr>
          <p:spPr>
            <a:xfrm>
              <a:off x="8825948" y="3478695"/>
              <a:ext cx="105785" cy="102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D745F13B-C754-4D2F-B8EC-24AB2A65FE6A}"/>
                </a:ext>
              </a:extLst>
            </p:cNvPr>
            <p:cNvSpPr/>
            <p:nvPr/>
          </p:nvSpPr>
          <p:spPr>
            <a:xfrm>
              <a:off x="8825948" y="3833911"/>
              <a:ext cx="105785" cy="102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D1CA358-F891-473B-B4AE-36D32B3A2CAE}"/>
                </a:ext>
              </a:extLst>
            </p:cNvPr>
            <p:cNvSpPr/>
            <p:nvPr/>
          </p:nvSpPr>
          <p:spPr>
            <a:xfrm>
              <a:off x="8825948" y="4189127"/>
              <a:ext cx="105785" cy="102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2DC2361-4059-43AB-AD44-E000EAB5D02A}"/>
                  </a:ext>
                </a:extLst>
              </p:cNvPr>
              <p:cNvSpPr txBox="1"/>
              <p:nvPr/>
            </p:nvSpPr>
            <p:spPr>
              <a:xfrm>
                <a:off x="1820510" y="540026"/>
                <a:ext cx="1127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2DC2361-4059-43AB-AD44-E000EAB5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510" y="540026"/>
                <a:ext cx="11273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486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ltb</dc:creator>
  <cp:lastModifiedBy>ltb</cp:lastModifiedBy>
  <cp:revision>3</cp:revision>
  <dcterms:created xsi:type="dcterms:W3CDTF">2025-04-01T05:03:07Z</dcterms:created>
  <dcterms:modified xsi:type="dcterms:W3CDTF">2025-04-01T05:37:23Z</dcterms:modified>
</cp:coreProperties>
</file>