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69" r:id="rId4"/>
    <p:sldId id="26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143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53775" y="2971400"/>
            <a:ext cx="9090300" cy="267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2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hape 9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143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2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2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143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0" y="4990850"/>
            <a:ext cx="9144000" cy="1523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0" y="4883750"/>
            <a:ext cx="2524800" cy="25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and Proprietary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4990850"/>
            <a:ext cx="9144000" cy="15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4883750"/>
            <a:ext cx="252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Confidential and Proprietary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50" y="97700"/>
            <a:ext cx="1418700" cy="25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2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90" y="8961"/>
            <a:ext cx="2476500" cy="5905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dirty="0"/>
              <a:t>2020-4M-1W-</a:t>
            </a:r>
            <a:r>
              <a:rPr lang="zh-TW" altLang="en-US" dirty="0"/>
              <a:t>週報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altLang="en-US" dirty="0"/>
              <a:t>名字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/>
              <a:t>Do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87846</TotalTime>
  <Words>11</Words>
  <Application>Microsoft Office PowerPoint</Application>
  <PresentationFormat>如螢幕大小 (16:9)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Proxima Nova</vt:lpstr>
      <vt:lpstr>Arial</vt:lpstr>
      <vt:lpstr>Spearmint</vt:lpstr>
      <vt:lpstr>spearmint</vt:lpstr>
      <vt:lpstr>   2020-4M-1W-週報</vt:lpstr>
      <vt:lpstr>本週進度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印芯科技 G5130 FPGA consideration</dc:title>
  <dc:creator>willie</dc:creator>
  <cp:lastModifiedBy>廖祐陞vincent_liao</cp:lastModifiedBy>
  <cp:revision>785</cp:revision>
  <cp:lastPrinted>2018-11-06T11:04:49Z</cp:lastPrinted>
  <dcterms:modified xsi:type="dcterms:W3CDTF">2021-09-10T01:25:48Z</dcterms:modified>
</cp:coreProperties>
</file>