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TW" sz="60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BD83973-FDFA-4C9A-8AE3-2A0AAEACADE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88A472-DA0D-4868-84BC-40ED62FEC86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B436E68-4379-498A-957E-9A1AA0F3534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26E33C-13D5-4F9D-8485-E44AFAFBAC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914400" y="717840"/>
            <a:ext cx="9143640" cy="1985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8000"/>
          </a:bodyPr>
          <a:p>
            <a:pPr>
              <a:lnSpc>
                <a:spcPts val="7999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Group 33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- </a:t>
            </a:r>
            <a:r>
              <a:rPr b="0" lang="zh-CN" sz="6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桌遊推薦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464840"/>
            <a:ext cx="10515240" cy="4866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Intelligent Assistant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  </a:t>
            </a: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根據名稱查詢桌遊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  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供篩選條件：遊玩人數、遊玩時間、遊戲種類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zh-TW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時間區段，用選單呈現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    </a:t>
            </a:r>
            <a:r>
              <a:rPr b="0" lang="en-US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(1)  0 ~ 30 </a:t>
            </a:r>
            <a:r>
              <a:rPr b="0" lang="zh-TW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分鐘    </a:t>
            </a:r>
            <a:r>
              <a:rPr b="0" lang="en-US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(2)  30 ~ 60 </a:t>
            </a:r>
            <a:r>
              <a:rPr b="0" lang="zh-TW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分鐘 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    </a:t>
            </a:r>
            <a:r>
              <a:rPr b="0" lang="en-US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(3)  1 ~ 2 </a:t>
            </a:r>
            <a:r>
              <a:rPr b="0" lang="zh-TW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小時      </a:t>
            </a:r>
            <a:r>
              <a:rPr b="0" lang="en-US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(4)  2</a:t>
            </a:r>
            <a:r>
              <a:rPr b="0" lang="zh-TW" sz="1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小時以上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zh-TW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人數 </a:t>
            </a:r>
            <a:r>
              <a:rPr b="0" lang="en-US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: </a:t>
            </a:r>
            <a:r>
              <a:rPr b="0" lang="zh-CN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使用者輸入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zh-TW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遊戲種類，用選單呈現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464840"/>
            <a:ext cx="10515240" cy="292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Statistics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464840"/>
            <a:ext cx="10515240" cy="292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Statistics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各遊戲種類平均評分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464840"/>
            <a:ext cx="10515240" cy="292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Statistics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各遊戲種類平均評分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遊戲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時間與遊戲種類分析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464840"/>
            <a:ext cx="10515240" cy="2929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Statistics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各遊戲種類平均評分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遊戲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時間與遊戲種類分析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不同遊戲種類出版數量與出版年份關係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平台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4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網頁呈現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Finished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建立資料庫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完成所需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query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統計資料視覺化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</a:t>
            </a: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部分完成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網站架構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圖片 6" descr=""/>
          <p:cNvPicPr/>
          <p:nvPr/>
        </p:nvPicPr>
        <p:blipFill>
          <a:blip r:embed="rId1"/>
          <a:srcRect l="6744" t="2977" r="7718" b="0"/>
          <a:stretch/>
        </p:blipFill>
        <p:spPr>
          <a:xfrm>
            <a:off x="78480" y="1921680"/>
            <a:ext cx="6017040" cy="3407760"/>
          </a:xfrm>
          <a:prstGeom prst="rect">
            <a:avLst/>
          </a:prstGeom>
          <a:ln>
            <a:noFill/>
          </a:ln>
        </p:spPr>
      </p:pic>
      <p:pic>
        <p:nvPicPr>
          <p:cNvPr id="116" name="圖片 7" descr=""/>
          <p:cNvPicPr/>
          <p:nvPr/>
        </p:nvPicPr>
        <p:blipFill>
          <a:blip r:embed="rId2"/>
          <a:srcRect l="7110" t="4866" r="8041" b="0"/>
          <a:stretch/>
        </p:blipFill>
        <p:spPr>
          <a:xfrm>
            <a:off x="6056640" y="3421080"/>
            <a:ext cx="6135120" cy="343476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71960" y="1459800"/>
            <a:ext cx="346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統計資料視覺化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720800" y="5522400"/>
            <a:ext cx="273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遊戲時間與遊戲種類分析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74360" y="3005640"/>
            <a:ext cx="4138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不同遊戲種類出版數量與出版年份關係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71960" y="1356480"/>
            <a:ext cx="346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網站架構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0022760" y="1402560"/>
            <a:ext cx="71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首頁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圖片 5" descr=""/>
          <p:cNvPicPr/>
          <p:nvPr/>
        </p:nvPicPr>
        <p:blipFill>
          <a:blip r:embed="rId1"/>
          <a:stretch/>
        </p:blipFill>
        <p:spPr>
          <a:xfrm>
            <a:off x="1616040" y="1818000"/>
            <a:ext cx="8959680" cy="50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71960" y="1356480"/>
            <a:ext cx="346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網站架構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368200" y="1448640"/>
            <a:ext cx="2290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Intelligent Assistant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圖片 4" descr=""/>
          <p:cNvPicPr/>
          <p:nvPr/>
        </p:nvPicPr>
        <p:blipFill>
          <a:blip r:embed="rId1"/>
          <a:stretch/>
        </p:blipFill>
        <p:spPr>
          <a:xfrm>
            <a:off x="1616040" y="1818000"/>
            <a:ext cx="8959680" cy="50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Source – Kaggle(Board Games 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Table – BoardGames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圖片 4" descr=""/>
          <p:cNvPicPr/>
          <p:nvPr/>
        </p:nvPicPr>
        <p:blipFill>
          <a:blip r:embed="rId1"/>
          <a:srcRect l="0" t="0" r="1051" b="0"/>
          <a:stretch/>
        </p:blipFill>
        <p:spPr>
          <a:xfrm>
            <a:off x="3225240" y="3110400"/>
            <a:ext cx="9731160" cy="460980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71960" y="1356480"/>
            <a:ext cx="346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網站架構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0" name="圖片 4" descr=""/>
          <p:cNvPicPr/>
          <p:nvPr/>
        </p:nvPicPr>
        <p:blipFill>
          <a:blip r:embed="rId1"/>
          <a:stretch/>
        </p:blipFill>
        <p:spPr>
          <a:xfrm>
            <a:off x="1616040" y="1818000"/>
            <a:ext cx="8959680" cy="50396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8368200" y="1448640"/>
            <a:ext cx="2290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Intelligent Assistant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To-do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To-do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Exception handling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To-do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Exception handling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處理評分人數過少的情形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Progression(cont.)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To-do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Exception handling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處理評分人數過少的情形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完成統計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功能與網頁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Prospect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進階搜尋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用戶評論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用戶習慣分析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28440" y="1189800"/>
            <a:ext cx="6734880" cy="447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96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Ｑ＆Ａ</a:t>
            </a: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Table 1 - info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內容版面配置區 7" descr=""/>
          <p:cNvPicPr/>
          <p:nvPr/>
        </p:nvPicPr>
        <p:blipFill>
          <a:blip r:embed="rId1"/>
          <a:stretch/>
        </p:blipFill>
        <p:spPr>
          <a:xfrm>
            <a:off x="514800" y="1949400"/>
            <a:ext cx="1116216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Table 2 - user_rating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內容版面配置區 4" descr=""/>
          <p:cNvPicPr/>
          <p:nvPr/>
        </p:nvPicPr>
        <p:blipFill>
          <a:blip r:embed="rId1"/>
          <a:stretch/>
        </p:blipFill>
        <p:spPr>
          <a:xfrm>
            <a:off x="339120" y="3278880"/>
            <a:ext cx="11513160" cy="13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464840"/>
            <a:ext cx="10515240" cy="240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Exploration</a:t>
            </a: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(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一進首頁的推薦名單</a:t>
            </a: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464840"/>
            <a:ext cx="10515240" cy="240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Exploration</a:t>
            </a: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(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一進首頁的推薦名單</a:t>
            </a: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User feedback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464840"/>
            <a:ext cx="10515240" cy="486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Intelligent Assistant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464840"/>
            <a:ext cx="10515240" cy="486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Intelligent Assistant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  </a:t>
            </a: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根據名稱查詢桌遊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</a:t>
            </a:r>
            <a:r>
              <a:rPr b="0" lang="en-US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464840"/>
            <a:ext cx="10515240" cy="486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Intelligent Assistant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  </a:t>
            </a:r>
            <a:r>
              <a:rPr b="0" lang="zh-CN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根據名稱查詢桌遊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  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供篩選條件：遊玩人數、遊玩時間、遊戲種類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671A26540FA7C418BE43D828C33030A" ma:contentTypeVersion="7" ma:contentTypeDescription="建立新的文件。" ma:contentTypeScope="" ma:versionID="129546f8850811e8f2a89d0ea9bdd46b">
  <xsd:schema xmlns:xsd="http://www.w3.org/2001/XMLSchema" xmlns:xs="http://www.w3.org/2001/XMLSchema" xmlns:p="http://schemas.microsoft.com/office/2006/metadata/properties" xmlns:ns2="291fe508-cd56-4e5a-96d2-b32c0dcb1136" targetNamespace="http://schemas.microsoft.com/office/2006/metadata/properties" ma:root="true" ma:fieldsID="ccf8461031dfeba2b12d9e3b83a7b94f" ns2:_="">
    <xsd:import namespace="291fe508-cd56-4e5a-96d2-b32c0dcb11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fe508-cd56-4e5a-96d2-b32c0dcb1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AF24A9-9134-4FF8-81C8-FE6C80DB2A42}"/>
</file>

<file path=customXml/itemProps2.xml><?xml version="1.0" encoding="utf-8"?>
<ds:datastoreItem xmlns:ds="http://schemas.openxmlformats.org/officeDocument/2006/customXml" ds:itemID="{09C6ACA4-80BE-4648-9B1E-D1BCAEFB077F}"/>
</file>

<file path=customXml/itemProps3.xml><?xml version="1.0" encoding="utf-8"?>
<ds:datastoreItem xmlns:ds="http://schemas.openxmlformats.org/officeDocument/2006/customXml" ds:itemID="{FDE594B8-6451-4BC9-87C2-9DB975BCF1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Application>LibreOffice/6.4.5.2$Linux_X86_64 LibreOffice_project/40$Build-2</Application>
  <Words>361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2020-06-02T11:36:40Z</dcterms:created>
  <dc:creator>brian890309@gmail.com</dc:creator>
  <dc:description/>
  <dc:language>en-US</dc:language>
  <cp:lastModifiedBy/>
  <dcterms:modified xsi:type="dcterms:W3CDTF">2020-09-01T02:04:52Z</dcterms:modified>
  <cp:revision>32</cp:revision>
  <dc:subject/>
  <dc:title>Group 33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0x0101004671A26540FA7C418BE43D828C33030A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寬螢幕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26</vt:i4>
  </property>
</Properties>
</file>