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4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B4D213-60D3-0244-840D-CD669995C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8FDCCC-E6AC-5D42-8288-473AA5ABD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D2AE6A-0C53-E64B-A526-700EAC21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60AE-5CC6-A94C-80C7-277DAFC1EE26}" type="datetimeFigureOut">
              <a:rPr kumimoji="1" lang="zh-TW" altLang="en-US" smtClean="0"/>
              <a:t>2020/6/2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FFF2EF-B6A9-A541-BC40-04E45686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45297A-5629-E840-9915-8EA88EBC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16E3-D41C-0A40-BB01-4E61EABB9C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58082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C5536B-D98F-2443-92AC-F6CED8F4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BBBF696-0C52-134C-B305-37974E70D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33BD37-CDB3-4147-945E-C43B52A3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60AE-5CC6-A94C-80C7-277DAFC1EE26}" type="datetimeFigureOut">
              <a:rPr kumimoji="1" lang="zh-TW" altLang="en-US" smtClean="0"/>
              <a:t>2020/6/2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C8A2CB-9FB6-C14E-96BF-73239230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8FB581-7A19-7049-BD39-BE449522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16E3-D41C-0A40-BB01-4E61EABB9C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6081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5D2C4F7-1A36-E643-96A9-96C64F63B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29C94C-B0EC-EE4B-A9FB-4DD2CAE9C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EA8897-539B-094F-BCCA-C9F34A64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60AE-5CC6-A94C-80C7-277DAFC1EE26}" type="datetimeFigureOut">
              <a:rPr kumimoji="1" lang="zh-TW" altLang="en-US" smtClean="0"/>
              <a:t>2020/6/2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B9651B-99BD-EA44-8D0C-3A5F914C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962849-ADA0-6F46-AC40-364E449CA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16E3-D41C-0A40-BB01-4E61EABB9C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652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BD324B-A81D-FB40-8575-C93899CF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AF250A-84CC-6C47-BFAD-A035E223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920250-A8F0-C141-9F9F-7864E3D11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60AE-5CC6-A94C-80C7-277DAFC1EE26}" type="datetimeFigureOut">
              <a:rPr kumimoji="1" lang="zh-TW" altLang="en-US" smtClean="0"/>
              <a:t>2020/6/2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649102-061B-4349-BBCB-41EF2E9B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FA201E-58B6-C14C-ACEA-50839883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16E3-D41C-0A40-BB01-4E61EABB9C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466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4FDF72-F056-0E4D-9FC4-C8043E151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FBFE99-4BAE-1E44-85EA-5A19602A7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62F92F-4AFD-4C4A-9EE8-FB0BFF1C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60AE-5CC6-A94C-80C7-277DAFC1EE26}" type="datetimeFigureOut">
              <a:rPr kumimoji="1" lang="zh-TW" altLang="en-US" smtClean="0"/>
              <a:t>2020/6/2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CC02D3-4CF2-9D4D-AAEA-B0CD2E49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B66C13-B85D-DB40-A1B3-433B6BC04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16E3-D41C-0A40-BB01-4E61EABB9C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190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3A5C8-E3C7-BD4E-9554-3C448A77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1BBDFD-717E-AF49-B592-2B7B7E81B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588B9A-212C-944A-9F56-96DE26684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B29BE0-487E-D244-AC0E-3E75B469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60AE-5CC6-A94C-80C7-277DAFC1EE26}" type="datetimeFigureOut">
              <a:rPr kumimoji="1" lang="zh-TW" altLang="en-US" smtClean="0"/>
              <a:t>2020/6/2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5C62D1-4CE0-F942-8CFF-DD9BE7E8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C06D95-7053-9B41-8472-B9E5E468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16E3-D41C-0A40-BB01-4E61EABB9C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335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FE99A0-BD4B-6744-9137-7F6A8C9B0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736064-8275-FA4C-BB57-64E467E81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641585-6B98-4D42-88EB-48FCF764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BB6DA6E-B308-1943-BB95-995771854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F71EB4F-3BC1-3B40-8F0F-0EAD7FC68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234828C-ABB4-884B-8253-D6B8943E5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60AE-5CC6-A94C-80C7-277DAFC1EE26}" type="datetimeFigureOut">
              <a:rPr kumimoji="1" lang="zh-TW" altLang="en-US" smtClean="0"/>
              <a:t>2020/6/2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354F9CE-119A-E847-90D0-8DF6330B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25F69D8-9D8E-B04B-AF0B-FC8F2CCE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16E3-D41C-0A40-BB01-4E61EABB9C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1961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82CD3-64FC-1941-8C1D-003027AC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187F76A-8660-8543-9B41-7F5AE730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60AE-5CC6-A94C-80C7-277DAFC1EE26}" type="datetimeFigureOut">
              <a:rPr kumimoji="1" lang="zh-TW" altLang="en-US" smtClean="0"/>
              <a:t>2020/6/2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E217E19-D137-9F4B-896E-3BAFD355D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CC0CAD0-E958-744A-B6DE-8F599742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16E3-D41C-0A40-BB01-4E61EABB9C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858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68FC128-A783-C341-9A14-53E4D472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60AE-5CC6-A94C-80C7-277DAFC1EE26}" type="datetimeFigureOut">
              <a:rPr kumimoji="1" lang="zh-TW" altLang="en-US" smtClean="0"/>
              <a:t>2020/6/2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D1F2C31-6D8E-0B49-A9DF-3E2E50E4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6274E1-3FB2-B242-B76E-C055E5CC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16E3-D41C-0A40-BB01-4E61EABB9C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533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BD2ED7-80D6-5641-A5A9-B5E0C9E68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EA34B9-7114-364E-B1DC-CC9AA49B9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3979E3-0CE3-9D45-9C02-8F074AFE7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CB4E46-D092-9E45-BA0C-0D5D4854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60AE-5CC6-A94C-80C7-277DAFC1EE26}" type="datetimeFigureOut">
              <a:rPr kumimoji="1" lang="zh-TW" altLang="en-US" smtClean="0"/>
              <a:t>2020/6/2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D9B6E9-5DD5-DC42-8E53-A857C699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6EDEB2-C401-C345-91E4-0113C7B2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16E3-D41C-0A40-BB01-4E61EABB9C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669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CDA547-7282-C548-9A5B-7A42E3A5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121AC63-AFD5-4143-828A-94425ED5A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43201D-A70A-194F-A9E4-A56929C28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1A7152-B2A6-A046-A4C0-66C91BDC8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60AE-5CC6-A94C-80C7-277DAFC1EE26}" type="datetimeFigureOut">
              <a:rPr kumimoji="1" lang="zh-TW" altLang="en-US" smtClean="0"/>
              <a:t>2020/6/2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3F7D3F-5B44-FB4A-BE11-1647EA0A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DC2787-295A-E44F-866C-AE150085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16E3-D41C-0A40-BB01-4E61EABB9C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641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52A436C-E511-4146-B490-597FE214A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85E181-6E30-7344-9D46-D7E2E68AF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F87C50-B438-A745-836C-CDC236121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60AE-5CC6-A94C-80C7-277DAFC1EE26}" type="datetimeFigureOut">
              <a:rPr kumimoji="1" lang="zh-TW" altLang="en-US" smtClean="0"/>
              <a:t>2020/6/2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C7180C-9A88-C94D-9252-1C37C3936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21BD2B-EC77-5248-8CD2-594F598F8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016E3-D41C-0A40-BB01-4E61EABB9C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649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9B3979-3A7B-F945-AD4D-2D1243FB6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2972"/>
            <a:ext cx="9144000" cy="1337056"/>
          </a:xfrm>
        </p:spPr>
        <p:txBody>
          <a:bodyPr/>
          <a:lstStyle/>
          <a:p>
            <a:r>
              <a:rPr kumimoji="1" lang="en-US" altLang="zh-TW" dirty="0"/>
              <a:t>Group 33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B41DEA-AB73-414A-922A-C99A512A8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0716045 </a:t>
            </a:r>
            <a:r>
              <a:rPr lang="zh-TW" altLang="en-US" dirty="0"/>
              <a:t>彭敍溶</a:t>
            </a:r>
          </a:p>
          <a:p>
            <a:r>
              <a:rPr lang="en-US" altLang="zh-TW" dirty="0"/>
              <a:t>0716048 </a:t>
            </a:r>
            <a:r>
              <a:rPr lang="zh-TW" altLang="en-US" dirty="0"/>
              <a:t>陳昱豪</a:t>
            </a:r>
          </a:p>
          <a:p>
            <a:r>
              <a:rPr lang="en-US" altLang="zh-TW" dirty="0"/>
              <a:t>0716067 </a:t>
            </a:r>
            <a:r>
              <a:rPr lang="zh-TW" altLang="en-US" dirty="0"/>
              <a:t>何昱奇</a:t>
            </a:r>
          </a:p>
          <a:p>
            <a:r>
              <a:rPr lang="en-US" altLang="zh-TW" dirty="0"/>
              <a:t>0716092 </a:t>
            </a:r>
            <a:r>
              <a:rPr lang="zh-TW" altLang="en-US" dirty="0"/>
              <a:t>廖唯辰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544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08D84B-CF93-4448-B526-9B8E3E2B2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/>
              <a:t>Data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D354AB-6E80-9344-83D8-F8B8F1756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Source – Kaggle</a:t>
            </a:r>
          </a:p>
          <a:p>
            <a:r>
              <a:rPr kumimoji="1" lang="en-US" altLang="zh-TW" dirty="0"/>
              <a:t>2 table – info, </a:t>
            </a:r>
            <a:r>
              <a:rPr kumimoji="1" lang="en-US" altLang="zh-TW" dirty="0" err="1"/>
              <a:t>user_rating</a:t>
            </a:r>
            <a:endParaRPr kumimoji="1" lang="en-US" altLang="zh-TW" dirty="0"/>
          </a:p>
          <a:p>
            <a:r>
              <a:rPr kumimoji="1" lang="en-US" altLang="zh-TW" dirty="0"/>
              <a:t>Platform – Notion, </a:t>
            </a:r>
            <a:r>
              <a:rPr kumimoji="1" lang="en-US" altLang="zh-TW" dirty="0" err="1"/>
              <a:t>github</a:t>
            </a:r>
            <a:r>
              <a:rPr kumimoji="1" lang="en-US" altLang="zh-TW" dirty="0"/>
              <a:t>, sqlite3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009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45A5E2-4722-994B-86DE-3CFD9FEE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/>
              <a:t>info</a:t>
            </a:r>
            <a:endParaRPr kumimoji="1"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D80661B2-B220-D544-971C-840FC3B25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14757" y="1949319"/>
            <a:ext cx="11162485" cy="316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19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EE8EE-F8BD-EE4C-A42F-DBF7EC5D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err="1"/>
              <a:t>user_rating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8FFE0B9-7928-A743-8F3F-BAD1985AE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172" y="3278781"/>
            <a:ext cx="11513656" cy="1315847"/>
          </a:xfrm>
        </p:spPr>
      </p:pic>
    </p:spTree>
    <p:extLst>
      <p:ext uri="{BB962C8B-B14F-4D97-AF65-F5344CB8AC3E}">
        <p14:creationId xmlns:p14="http://schemas.microsoft.com/office/powerpoint/2010/main" val="2735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EE5914-0B1A-4E47-941F-5FBC6121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/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7FBE4A-3946-304F-A09E-EE6EFE8AB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一進首頁的推薦名單</a:t>
            </a:r>
            <a:endParaRPr kumimoji="1" lang="en-US" altLang="zh-TW" dirty="0"/>
          </a:p>
          <a:p>
            <a:r>
              <a:rPr kumimoji="1" lang="en-US" altLang="zh-TW" dirty="0"/>
              <a:t>Query</a:t>
            </a:r>
          </a:p>
          <a:p>
            <a:pPr lvl="1"/>
            <a:r>
              <a:rPr lang="zh-TW" altLang="en-US" dirty="0"/>
              <a:t>篩選條件：遊玩人數、遊玩時間、遊戲種類</a:t>
            </a:r>
          </a:p>
          <a:p>
            <a:pPr lvl="2"/>
            <a:r>
              <a:rPr lang="zh-TW" altLang="en-US" dirty="0"/>
              <a:t>時間區段</a:t>
            </a:r>
            <a:r>
              <a:rPr lang="en-US" altLang="zh-TW" dirty="0"/>
              <a:t> (1) 0 ~ 30 </a:t>
            </a:r>
            <a:r>
              <a:rPr lang="zh-TW" altLang="en-US" dirty="0"/>
              <a:t>分鐘</a:t>
            </a:r>
            <a:r>
              <a:rPr lang="en-US" altLang="zh-TW" dirty="0"/>
              <a:t> (2) 30 ~ 60 </a:t>
            </a:r>
            <a:r>
              <a:rPr lang="zh-TW" altLang="en-US" dirty="0"/>
              <a:t>分鐘</a:t>
            </a:r>
            <a:r>
              <a:rPr lang="en-US" altLang="zh-TW" dirty="0"/>
              <a:t> (3) 1 ~ 2 </a:t>
            </a:r>
            <a:r>
              <a:rPr lang="zh-TW" altLang="en-US" dirty="0"/>
              <a:t>小時</a:t>
            </a:r>
            <a:r>
              <a:rPr lang="en-US" altLang="zh-TW" dirty="0"/>
              <a:t> (4) 2</a:t>
            </a:r>
            <a:r>
              <a:rPr lang="zh-TW" altLang="en-US" dirty="0"/>
              <a:t>小時以上</a:t>
            </a:r>
          </a:p>
          <a:p>
            <a:pPr lvl="2"/>
            <a:r>
              <a:rPr lang="zh-TW" altLang="en-US" dirty="0"/>
              <a:t>人數只要在範圍內就選，用輸入的</a:t>
            </a:r>
            <a:endParaRPr lang="en-US" altLang="zh-TW" dirty="0"/>
          </a:p>
          <a:p>
            <a:pPr lvl="2"/>
            <a:r>
              <a:rPr lang="zh-TW" altLang="en-US" dirty="0"/>
              <a:t>遊戲種類，用選單呈現</a:t>
            </a:r>
            <a:endParaRPr kumimoji="1" lang="en-US" altLang="zh-TW" dirty="0"/>
          </a:p>
          <a:p>
            <a:r>
              <a:rPr kumimoji="1" lang="en-US" altLang="zh-TW" dirty="0"/>
              <a:t>Statistic</a:t>
            </a:r>
          </a:p>
          <a:p>
            <a:pPr lvl="1"/>
            <a:r>
              <a:rPr lang="zh-TW" altLang="en-US" dirty="0"/>
              <a:t>各種類平均評分</a:t>
            </a:r>
            <a:endParaRPr lang="en-US" altLang="zh-TW" dirty="0"/>
          </a:p>
          <a:p>
            <a:pPr lvl="1"/>
            <a:r>
              <a:rPr lang="zh-TW" altLang="en-US" dirty="0"/>
              <a:t>時間與種類關係分析</a:t>
            </a:r>
            <a:endParaRPr lang="en-US" altLang="zh-TW" dirty="0"/>
          </a:p>
          <a:p>
            <a:pPr lvl="1"/>
            <a:r>
              <a:rPr lang="zh-TW" altLang="en-US" dirty="0"/>
              <a:t>不同種類出版數量對上時間的折線圖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2"/>
            <a:endParaRPr kumimoji="1" lang="en-US" altLang="zh-TW" dirty="0"/>
          </a:p>
          <a:p>
            <a:pPr lvl="2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80466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127</Words>
  <Application>Microsoft Macintosh PowerPoint</Application>
  <PresentationFormat>寬螢幕</PresentationFormat>
  <Paragraphs>23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Group 33</vt:lpstr>
      <vt:lpstr>Data</vt:lpstr>
      <vt:lpstr>info</vt:lpstr>
      <vt:lpstr>user_rating</vt:lpstr>
      <vt:lpstr>功能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33</dc:title>
  <dc:creator>brian890309@gmail.com</dc:creator>
  <cp:lastModifiedBy>brian890309@gmail.com</cp:lastModifiedBy>
  <cp:revision>2</cp:revision>
  <dcterms:created xsi:type="dcterms:W3CDTF">2020-06-02T11:36:40Z</dcterms:created>
  <dcterms:modified xsi:type="dcterms:W3CDTF">2020-06-02T11:56:29Z</dcterms:modified>
</cp:coreProperties>
</file>