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6"/>
  </p:notes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80"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754FC-C488-47B6-9472-3BDEE3082178}" v="70" dt="2023-10-18T01:20:17.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9492" autoAdjust="0"/>
  </p:normalViewPr>
  <p:slideViewPr>
    <p:cSldViewPr snapToGrid="0">
      <p:cViewPr>
        <p:scale>
          <a:sx n="66" d="100"/>
          <a:sy n="66" d="100"/>
        </p:scale>
        <p:origin x="1301"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o Wenjun" userId="62aba800-726b-4f1f-9128-9238501e8526" providerId="ADAL" clId="{11D754FC-C488-47B6-9472-3BDEE3082178}"/>
    <pc:docChg chg="undo redo custSel addSld delSld modSld">
      <pc:chgData name="Liao Wenjun" userId="62aba800-726b-4f1f-9128-9238501e8526" providerId="ADAL" clId="{11D754FC-C488-47B6-9472-3BDEE3082178}" dt="2023-10-18T01:21:18.149" v="9110" actId="14100"/>
      <pc:docMkLst>
        <pc:docMk/>
      </pc:docMkLst>
      <pc:sldChg chg="modSp new mod">
        <pc:chgData name="Liao Wenjun" userId="62aba800-726b-4f1f-9128-9238501e8526" providerId="ADAL" clId="{11D754FC-C488-47B6-9472-3BDEE3082178}" dt="2023-10-16T06:05:53.778" v="119" actId="20577"/>
        <pc:sldMkLst>
          <pc:docMk/>
          <pc:sldMk cId="2339809954" sldId="256"/>
        </pc:sldMkLst>
        <pc:spChg chg="mod">
          <ac:chgData name="Liao Wenjun" userId="62aba800-726b-4f1f-9128-9238501e8526" providerId="ADAL" clId="{11D754FC-C488-47B6-9472-3BDEE3082178}" dt="2023-10-16T06:05:23.910" v="81" actId="20577"/>
          <ac:spMkLst>
            <pc:docMk/>
            <pc:sldMk cId="2339809954" sldId="256"/>
            <ac:spMk id="2" creationId="{960F9B3B-239B-12A1-77E8-49C475E53AD0}"/>
          </ac:spMkLst>
        </pc:spChg>
        <pc:spChg chg="mod">
          <ac:chgData name="Liao Wenjun" userId="62aba800-726b-4f1f-9128-9238501e8526" providerId="ADAL" clId="{11D754FC-C488-47B6-9472-3BDEE3082178}" dt="2023-10-16T06:05:53.778" v="119" actId="20577"/>
          <ac:spMkLst>
            <pc:docMk/>
            <pc:sldMk cId="2339809954" sldId="256"/>
            <ac:spMk id="3" creationId="{2AC5EBB5-3D5E-A6BA-2FD1-08E7074E7513}"/>
          </ac:spMkLst>
        </pc:spChg>
      </pc:sldChg>
      <pc:sldChg chg="addSp delSp modSp new mod setBg modAnim modNotesTx">
        <pc:chgData name="Liao Wenjun" userId="62aba800-726b-4f1f-9128-9238501e8526" providerId="ADAL" clId="{11D754FC-C488-47B6-9472-3BDEE3082178}" dt="2023-10-17T02:31:34.237" v="3278" actId="20577"/>
        <pc:sldMkLst>
          <pc:docMk/>
          <pc:sldMk cId="2718867994" sldId="257"/>
        </pc:sldMkLst>
        <pc:spChg chg="mod">
          <ac:chgData name="Liao Wenjun" userId="62aba800-726b-4f1f-9128-9238501e8526" providerId="ADAL" clId="{11D754FC-C488-47B6-9472-3BDEE3082178}" dt="2023-10-16T06:03:46.359" v="19" actId="26606"/>
          <ac:spMkLst>
            <pc:docMk/>
            <pc:sldMk cId="2718867994" sldId="257"/>
            <ac:spMk id="2" creationId="{B602C00D-CCB0-BA14-F727-229AD0E287A6}"/>
          </ac:spMkLst>
        </pc:spChg>
        <pc:spChg chg="mod ord">
          <ac:chgData name="Liao Wenjun" userId="62aba800-726b-4f1f-9128-9238501e8526" providerId="ADAL" clId="{11D754FC-C488-47B6-9472-3BDEE3082178}" dt="2023-10-16T06:05:06.254" v="60" actId="20577"/>
          <ac:spMkLst>
            <pc:docMk/>
            <pc:sldMk cId="2718867994" sldId="257"/>
            <ac:spMk id="3" creationId="{C1D67702-F034-0AE2-5D70-0D526A7BB581}"/>
          </ac:spMkLst>
        </pc:spChg>
        <pc:spChg chg="add">
          <ac:chgData name="Liao Wenjun" userId="62aba800-726b-4f1f-9128-9238501e8526" providerId="ADAL" clId="{11D754FC-C488-47B6-9472-3BDEE3082178}" dt="2023-10-16T06:03:46.359" v="19" actId="26606"/>
          <ac:spMkLst>
            <pc:docMk/>
            <pc:sldMk cId="2718867994" sldId="257"/>
            <ac:spMk id="6" creationId="{22AC0F86-9A78-4E84-A4B4-ADB8B2629A0C}"/>
          </ac:spMkLst>
        </pc:spChg>
        <pc:spChg chg="add del">
          <ac:chgData name="Liao Wenjun" userId="62aba800-726b-4f1f-9128-9238501e8526" providerId="ADAL" clId="{11D754FC-C488-47B6-9472-3BDEE3082178}" dt="2023-10-16T06:03:31.022" v="10" actId="26606"/>
          <ac:spMkLst>
            <pc:docMk/>
            <pc:sldMk cId="2718867994" sldId="257"/>
            <ac:spMk id="9" creationId="{7E61F402-3445-458A-9A2B-D28FD288390C}"/>
          </ac:spMkLst>
        </pc:spChg>
        <pc:spChg chg="add">
          <ac:chgData name="Liao Wenjun" userId="62aba800-726b-4f1f-9128-9238501e8526" providerId="ADAL" clId="{11D754FC-C488-47B6-9472-3BDEE3082178}" dt="2023-10-16T06:03:46.359" v="19" actId="26606"/>
          <ac:spMkLst>
            <pc:docMk/>
            <pc:sldMk cId="2718867994" sldId="257"/>
            <ac:spMk id="10" creationId="{69A54E25-1C05-48E5-A5CC-3778C1D3632D}"/>
          </ac:spMkLst>
        </pc:spChg>
        <pc:spChg chg="add del">
          <ac:chgData name="Liao Wenjun" userId="62aba800-726b-4f1f-9128-9238501e8526" providerId="ADAL" clId="{11D754FC-C488-47B6-9472-3BDEE3082178}" dt="2023-10-16T06:03:33.144" v="12" actId="26606"/>
          <ac:spMkLst>
            <pc:docMk/>
            <pc:sldMk cId="2718867994" sldId="257"/>
            <ac:spMk id="15" creationId="{6C22FCAC-D7EC-4A52-B153-FF761E2235B3}"/>
          </ac:spMkLst>
        </pc:spChg>
        <pc:spChg chg="add del">
          <ac:chgData name="Liao Wenjun" userId="62aba800-726b-4f1f-9128-9238501e8526" providerId="ADAL" clId="{11D754FC-C488-47B6-9472-3BDEE3082178}" dt="2023-10-16T06:03:33.144" v="12" actId="26606"/>
          <ac:spMkLst>
            <pc:docMk/>
            <pc:sldMk cId="2718867994" sldId="257"/>
            <ac:spMk id="19" creationId="{333F0879-3DA0-4CB8-B35E-A0AD42558191}"/>
          </ac:spMkLst>
        </pc:spChg>
        <pc:spChg chg="add del">
          <ac:chgData name="Liao Wenjun" userId="62aba800-726b-4f1f-9128-9238501e8526" providerId="ADAL" clId="{11D754FC-C488-47B6-9472-3BDEE3082178}" dt="2023-10-16T06:03:33.144" v="12" actId="26606"/>
          <ac:spMkLst>
            <pc:docMk/>
            <pc:sldMk cId="2718867994" sldId="257"/>
            <ac:spMk id="20" creationId="{324D2183-F388-476E-92A9-D6639D698580}"/>
          </ac:spMkLst>
        </pc:spChg>
        <pc:spChg chg="add del">
          <ac:chgData name="Liao Wenjun" userId="62aba800-726b-4f1f-9128-9238501e8526" providerId="ADAL" clId="{11D754FC-C488-47B6-9472-3BDEE3082178}" dt="2023-10-16T06:03:33.144" v="12" actId="26606"/>
          <ac:spMkLst>
            <pc:docMk/>
            <pc:sldMk cId="2718867994" sldId="257"/>
            <ac:spMk id="21" creationId="{243462E7-1698-4B21-BE89-AEFAC7C2FEFA}"/>
          </ac:spMkLst>
        </pc:spChg>
        <pc:spChg chg="add del">
          <ac:chgData name="Liao Wenjun" userId="62aba800-726b-4f1f-9128-9238501e8526" providerId="ADAL" clId="{11D754FC-C488-47B6-9472-3BDEE3082178}" dt="2023-10-16T06:03:38.941" v="14" actId="26606"/>
          <ac:spMkLst>
            <pc:docMk/>
            <pc:sldMk cId="2718867994" sldId="257"/>
            <ac:spMk id="23" creationId="{22AC0F86-9A78-4E84-A4B4-ADB8B2629A0C}"/>
          </ac:spMkLst>
        </pc:spChg>
        <pc:spChg chg="add del">
          <ac:chgData name="Liao Wenjun" userId="62aba800-726b-4f1f-9128-9238501e8526" providerId="ADAL" clId="{11D754FC-C488-47B6-9472-3BDEE3082178}" dt="2023-10-16T06:03:38.941" v="14" actId="26606"/>
          <ac:spMkLst>
            <pc:docMk/>
            <pc:sldMk cId="2718867994" sldId="257"/>
            <ac:spMk id="26" creationId="{69A54E25-1C05-48E5-A5CC-3778C1D3632D}"/>
          </ac:spMkLst>
        </pc:spChg>
        <pc:grpChg chg="add">
          <ac:chgData name="Liao Wenjun" userId="62aba800-726b-4f1f-9128-9238501e8526" providerId="ADAL" clId="{11D754FC-C488-47B6-9472-3BDEE3082178}" dt="2023-10-16T06:03:46.359" v="19" actId="26606"/>
          <ac:grpSpMkLst>
            <pc:docMk/>
            <pc:sldMk cId="2718867994" sldId="257"/>
            <ac:grpSpMk id="7" creationId="{4AF78B9E-8BE2-4706-9377-A05FA25ABABF}"/>
          </ac:grpSpMkLst>
        </pc:grpChg>
        <pc:grpChg chg="add del">
          <ac:chgData name="Liao Wenjun" userId="62aba800-726b-4f1f-9128-9238501e8526" providerId="ADAL" clId="{11D754FC-C488-47B6-9472-3BDEE3082178}" dt="2023-10-16T06:03:31.022" v="10" actId="26606"/>
          <ac:grpSpMkLst>
            <pc:docMk/>
            <pc:sldMk cId="2718867994" sldId="257"/>
            <ac:grpSpMk id="11" creationId="{A673C096-95AE-4644-B76C-1DF1B667DC44}"/>
          </ac:grpSpMkLst>
        </pc:grpChg>
        <pc:grpChg chg="add del">
          <ac:chgData name="Liao Wenjun" userId="62aba800-726b-4f1f-9128-9238501e8526" providerId="ADAL" clId="{11D754FC-C488-47B6-9472-3BDEE3082178}" dt="2023-10-16T06:03:38.941" v="14" actId="26606"/>
          <ac:grpSpMkLst>
            <pc:docMk/>
            <pc:sldMk cId="2718867994" sldId="257"/>
            <ac:grpSpMk id="24" creationId="{4AF78B9E-8BE2-4706-9377-A05FA25ABABF}"/>
          </ac:grpSpMkLst>
        </pc:grpChg>
        <pc:picChg chg="add mod">
          <ac:chgData name="Liao Wenjun" userId="62aba800-726b-4f1f-9128-9238501e8526" providerId="ADAL" clId="{11D754FC-C488-47B6-9472-3BDEE3082178}" dt="2023-10-16T06:03:54.271" v="21" actId="14100"/>
          <ac:picMkLst>
            <pc:docMk/>
            <pc:sldMk cId="2718867994" sldId="257"/>
            <ac:picMk id="4" creationId="{A9BA695B-7D5D-2089-5D10-8629E3596FB8}"/>
          </ac:picMkLst>
        </pc:picChg>
        <pc:cxnChg chg="add">
          <ac:chgData name="Liao Wenjun" userId="62aba800-726b-4f1f-9128-9238501e8526" providerId="ADAL" clId="{11D754FC-C488-47B6-9472-3BDEE3082178}" dt="2023-10-16T06:03:46.359" v="19" actId="26606"/>
          <ac:cxnSpMkLst>
            <pc:docMk/>
            <pc:sldMk cId="2718867994" sldId="257"/>
            <ac:cxnSpMk id="16" creationId="{0E5D0023-B23E-4823-8D72-B07FFF8CAE96}"/>
          </ac:cxnSpMkLst>
        </pc:cxnChg>
        <pc:cxnChg chg="add del">
          <ac:chgData name="Liao Wenjun" userId="62aba800-726b-4f1f-9128-9238501e8526" providerId="ADAL" clId="{11D754FC-C488-47B6-9472-3BDEE3082178}" dt="2023-10-16T06:03:31.022" v="10" actId="26606"/>
          <ac:cxnSpMkLst>
            <pc:docMk/>
            <pc:sldMk cId="2718867994" sldId="257"/>
            <ac:cxnSpMk id="17" creationId="{2BE880E9-2B86-4CDB-B5B7-308745CDD19D}"/>
          </ac:cxnSpMkLst>
        </pc:cxnChg>
        <pc:cxnChg chg="add del">
          <ac:chgData name="Liao Wenjun" userId="62aba800-726b-4f1f-9128-9238501e8526" providerId="ADAL" clId="{11D754FC-C488-47B6-9472-3BDEE3082178}" dt="2023-10-16T06:03:38.941" v="14" actId="26606"/>
          <ac:cxnSpMkLst>
            <pc:docMk/>
            <pc:sldMk cId="2718867994" sldId="257"/>
            <ac:cxnSpMk id="27" creationId="{0E5D0023-B23E-4823-8D72-B07FFF8CAE96}"/>
          </ac:cxnSpMkLst>
        </pc:cxnChg>
      </pc:sldChg>
      <pc:sldChg chg="modSp new mod">
        <pc:chgData name="Liao Wenjun" userId="62aba800-726b-4f1f-9128-9238501e8526" providerId="ADAL" clId="{11D754FC-C488-47B6-9472-3BDEE3082178}" dt="2023-10-17T03:18:21.115" v="4734" actId="20577"/>
        <pc:sldMkLst>
          <pc:docMk/>
          <pc:sldMk cId="2781653640" sldId="258"/>
        </pc:sldMkLst>
        <pc:spChg chg="mod">
          <ac:chgData name="Liao Wenjun" userId="62aba800-726b-4f1f-9128-9238501e8526" providerId="ADAL" clId="{11D754FC-C488-47B6-9472-3BDEE3082178}" dt="2023-10-16T06:09:34.090" v="144" actId="20577"/>
          <ac:spMkLst>
            <pc:docMk/>
            <pc:sldMk cId="2781653640" sldId="258"/>
            <ac:spMk id="2" creationId="{D80C0A5A-EDE1-36D4-0342-B127B67E9458}"/>
          </ac:spMkLst>
        </pc:spChg>
        <pc:spChg chg="mod">
          <ac:chgData name="Liao Wenjun" userId="62aba800-726b-4f1f-9128-9238501e8526" providerId="ADAL" clId="{11D754FC-C488-47B6-9472-3BDEE3082178}" dt="2023-10-17T03:18:21.115" v="4734" actId="20577"/>
          <ac:spMkLst>
            <pc:docMk/>
            <pc:sldMk cId="2781653640" sldId="258"/>
            <ac:spMk id="3" creationId="{9A9DA120-D8E5-C2BF-568A-C1D044C49635}"/>
          </ac:spMkLst>
        </pc:spChg>
      </pc:sldChg>
      <pc:sldChg chg="addSp modSp mod modNotesTx">
        <pc:chgData name="Liao Wenjun" userId="62aba800-726b-4f1f-9128-9238501e8526" providerId="ADAL" clId="{11D754FC-C488-47B6-9472-3BDEE3082178}" dt="2023-10-17T02:34:19.133" v="3408"/>
        <pc:sldMkLst>
          <pc:docMk/>
          <pc:sldMk cId="123773130" sldId="259"/>
        </pc:sldMkLst>
        <pc:spChg chg="mod">
          <ac:chgData name="Liao Wenjun" userId="62aba800-726b-4f1f-9128-9238501e8526" providerId="ADAL" clId="{11D754FC-C488-47B6-9472-3BDEE3082178}" dt="2023-10-16T16:23:19.432" v="2253" actId="14100"/>
          <ac:spMkLst>
            <pc:docMk/>
            <pc:sldMk cId="123773130" sldId="259"/>
            <ac:spMk id="2" creationId="{316487F6-5065-DB71-898E-6235B26D386F}"/>
          </ac:spMkLst>
        </pc:spChg>
        <pc:spChg chg="mod">
          <ac:chgData name="Liao Wenjun" userId="62aba800-726b-4f1f-9128-9238501e8526" providerId="ADAL" clId="{11D754FC-C488-47B6-9472-3BDEE3082178}" dt="2023-10-16T16:17:12.454" v="2145" actId="20577"/>
          <ac:spMkLst>
            <pc:docMk/>
            <pc:sldMk cId="123773130" sldId="259"/>
            <ac:spMk id="3" creationId="{2F96E9C5-B4E9-C503-38A1-2B680C06932C}"/>
          </ac:spMkLst>
        </pc:spChg>
        <pc:picChg chg="add mod modCrop">
          <ac:chgData name="Liao Wenjun" userId="62aba800-726b-4f1f-9128-9238501e8526" providerId="ADAL" clId="{11D754FC-C488-47B6-9472-3BDEE3082178}" dt="2023-10-16T16:23:24.954" v="2254" actId="1076"/>
          <ac:picMkLst>
            <pc:docMk/>
            <pc:sldMk cId="123773130" sldId="259"/>
            <ac:picMk id="4" creationId="{7755A02C-59A5-B223-C8D7-5DC60A2237C1}"/>
          </ac:picMkLst>
        </pc:picChg>
        <pc:picChg chg="add mod modCrop">
          <ac:chgData name="Liao Wenjun" userId="62aba800-726b-4f1f-9128-9238501e8526" providerId="ADAL" clId="{11D754FC-C488-47B6-9472-3BDEE3082178}" dt="2023-10-16T16:23:24.954" v="2254" actId="1076"/>
          <ac:picMkLst>
            <pc:docMk/>
            <pc:sldMk cId="123773130" sldId="259"/>
            <ac:picMk id="5" creationId="{273C5DFF-8913-37DB-B4BC-0218FFD9E792}"/>
          </ac:picMkLst>
        </pc:picChg>
      </pc:sldChg>
      <pc:sldChg chg="addSp delSp modSp mod delAnim modAnim modNotesTx">
        <pc:chgData name="Liao Wenjun" userId="62aba800-726b-4f1f-9128-9238501e8526" providerId="ADAL" clId="{11D754FC-C488-47B6-9472-3BDEE3082178}" dt="2023-10-17T02:32:38.705" v="3407" actId="20577"/>
        <pc:sldMkLst>
          <pc:docMk/>
          <pc:sldMk cId="938934695" sldId="260"/>
        </pc:sldMkLst>
        <pc:spChg chg="del mod">
          <ac:chgData name="Liao Wenjun" userId="62aba800-726b-4f1f-9128-9238501e8526" providerId="ADAL" clId="{11D754FC-C488-47B6-9472-3BDEE3082178}" dt="2023-10-16T15:32:20.874" v="363" actId="478"/>
          <ac:spMkLst>
            <pc:docMk/>
            <pc:sldMk cId="938934695" sldId="260"/>
            <ac:spMk id="3" creationId="{8234AC23-4336-09A2-ED96-FDAE0DFAEF83}"/>
          </ac:spMkLst>
        </pc:spChg>
        <pc:spChg chg="add mod topLvl">
          <ac:chgData name="Liao Wenjun" userId="62aba800-726b-4f1f-9128-9238501e8526" providerId="ADAL" clId="{11D754FC-C488-47B6-9472-3BDEE3082178}" dt="2023-10-16T15:54:23.476" v="578" actId="20577"/>
          <ac:spMkLst>
            <pc:docMk/>
            <pc:sldMk cId="938934695" sldId="260"/>
            <ac:spMk id="4" creationId="{E6C17DBD-B3B7-D6DA-8029-A4BE159D92F0}"/>
          </ac:spMkLst>
        </pc:spChg>
        <pc:spChg chg="add mod topLvl">
          <ac:chgData name="Liao Wenjun" userId="62aba800-726b-4f1f-9128-9238501e8526" providerId="ADAL" clId="{11D754FC-C488-47B6-9472-3BDEE3082178}" dt="2023-10-16T15:49:07.565" v="569" actId="164"/>
          <ac:spMkLst>
            <pc:docMk/>
            <pc:sldMk cId="938934695" sldId="260"/>
            <ac:spMk id="5" creationId="{7A8E8A93-2BF4-8E58-0155-253C921A5954}"/>
          </ac:spMkLst>
        </pc:spChg>
        <pc:spChg chg="add mod ord topLvl">
          <ac:chgData name="Liao Wenjun" userId="62aba800-726b-4f1f-9128-9238501e8526" providerId="ADAL" clId="{11D754FC-C488-47B6-9472-3BDEE3082178}" dt="2023-10-16T15:55:58.848" v="594" actId="207"/>
          <ac:spMkLst>
            <pc:docMk/>
            <pc:sldMk cId="938934695" sldId="260"/>
            <ac:spMk id="6" creationId="{3FE78471-0E40-E7A7-C938-C59756CE8DAF}"/>
          </ac:spMkLst>
        </pc:spChg>
        <pc:spChg chg="mod topLvl">
          <ac:chgData name="Liao Wenjun" userId="62aba800-726b-4f1f-9128-9238501e8526" providerId="ADAL" clId="{11D754FC-C488-47B6-9472-3BDEE3082178}" dt="2023-10-16T15:55:33.939" v="592" actId="1076"/>
          <ac:spMkLst>
            <pc:docMk/>
            <pc:sldMk cId="938934695" sldId="260"/>
            <ac:spMk id="19" creationId="{4121C977-1BFE-2FA3-8004-B0591931A997}"/>
          </ac:spMkLst>
        </pc:spChg>
        <pc:spChg chg="add del">
          <ac:chgData name="Liao Wenjun" userId="62aba800-726b-4f1f-9128-9238501e8526" providerId="ADAL" clId="{11D754FC-C488-47B6-9472-3BDEE3082178}" dt="2023-10-16T15:43:11.240" v="519" actId="478"/>
          <ac:spMkLst>
            <pc:docMk/>
            <pc:sldMk cId="938934695" sldId="260"/>
            <ac:spMk id="23" creationId="{E4965CD6-495B-57A9-12FE-A749FB5DE783}"/>
          </ac:spMkLst>
        </pc:spChg>
        <pc:grpChg chg="add del mod">
          <ac:chgData name="Liao Wenjun" userId="62aba800-726b-4f1f-9128-9238501e8526" providerId="ADAL" clId="{11D754FC-C488-47B6-9472-3BDEE3082178}" dt="2023-10-16T15:44:53.515" v="549" actId="165"/>
          <ac:grpSpMkLst>
            <pc:docMk/>
            <pc:sldMk cId="938934695" sldId="260"/>
            <ac:grpSpMk id="15" creationId="{FED3A071-CEED-5022-E094-68147E05E10E}"/>
          </ac:grpSpMkLst>
        </pc:grpChg>
        <pc:grpChg chg="add del mod">
          <ac:chgData name="Liao Wenjun" userId="62aba800-726b-4f1f-9128-9238501e8526" providerId="ADAL" clId="{11D754FC-C488-47B6-9472-3BDEE3082178}" dt="2023-10-16T15:44:45.974" v="547" actId="165"/>
          <ac:grpSpMkLst>
            <pc:docMk/>
            <pc:sldMk cId="938934695" sldId="260"/>
            <ac:grpSpMk id="16" creationId="{27DB23CA-041D-BFED-1F66-B8CDFACFF289}"/>
          </ac:grpSpMkLst>
        </pc:grpChg>
        <pc:grpChg chg="add del mod">
          <ac:chgData name="Liao Wenjun" userId="62aba800-726b-4f1f-9128-9238501e8526" providerId="ADAL" clId="{11D754FC-C488-47B6-9472-3BDEE3082178}" dt="2023-10-16T15:44:35.937" v="545" actId="165"/>
          <ac:grpSpMkLst>
            <pc:docMk/>
            <pc:sldMk cId="938934695" sldId="260"/>
            <ac:grpSpMk id="17" creationId="{5175330A-B72D-15A6-B526-FF47233C89A5}"/>
          </ac:grpSpMkLst>
        </pc:grpChg>
        <pc:grpChg chg="add del mod">
          <ac:chgData name="Liao Wenjun" userId="62aba800-726b-4f1f-9128-9238501e8526" providerId="ADAL" clId="{11D754FC-C488-47B6-9472-3BDEE3082178}" dt="2023-10-16T15:45:22.155" v="558" actId="165"/>
          <ac:grpSpMkLst>
            <pc:docMk/>
            <pc:sldMk cId="938934695" sldId="260"/>
            <ac:grpSpMk id="18" creationId="{691503FB-D7F1-C300-FDF5-470120A9B9D2}"/>
          </ac:grpSpMkLst>
        </pc:grpChg>
        <pc:grpChg chg="add del mod">
          <ac:chgData name="Liao Wenjun" userId="62aba800-726b-4f1f-9128-9238501e8526" providerId="ADAL" clId="{11D754FC-C488-47B6-9472-3BDEE3082178}" dt="2023-10-16T15:45:34.572" v="560" actId="478"/>
          <ac:grpSpMkLst>
            <pc:docMk/>
            <pc:sldMk cId="938934695" sldId="260"/>
            <ac:grpSpMk id="24" creationId="{9D3174FC-9B92-FA05-815E-A460E751BD24}"/>
          </ac:grpSpMkLst>
        </pc:grpChg>
        <pc:grpChg chg="add mod">
          <ac:chgData name="Liao Wenjun" userId="62aba800-726b-4f1f-9128-9238501e8526" providerId="ADAL" clId="{11D754FC-C488-47B6-9472-3BDEE3082178}" dt="2023-10-16T15:54:10.324" v="577" actId="14100"/>
          <ac:grpSpMkLst>
            <pc:docMk/>
            <pc:sldMk cId="938934695" sldId="260"/>
            <ac:grpSpMk id="27" creationId="{6822BB1D-355A-1B12-1104-7B889493FBBC}"/>
          </ac:grpSpMkLst>
        </pc:grpChg>
        <pc:grpChg chg="add del mod">
          <ac:chgData name="Liao Wenjun" userId="62aba800-726b-4f1f-9128-9238501e8526" providerId="ADAL" clId="{11D754FC-C488-47B6-9472-3BDEE3082178}" dt="2023-10-16T15:54:05.502" v="576" actId="478"/>
          <ac:grpSpMkLst>
            <pc:docMk/>
            <pc:sldMk cId="938934695" sldId="260"/>
            <ac:grpSpMk id="28" creationId="{4F88B667-4400-12B6-4143-79C895D81D13}"/>
          </ac:grpSpMkLst>
        </pc:grpChg>
        <pc:grpChg chg="add mod">
          <ac:chgData name="Liao Wenjun" userId="62aba800-726b-4f1f-9128-9238501e8526" providerId="ADAL" clId="{11D754FC-C488-47B6-9472-3BDEE3082178}" dt="2023-10-16T15:54:44.062" v="582" actId="1076"/>
          <ac:grpSpMkLst>
            <pc:docMk/>
            <pc:sldMk cId="938934695" sldId="260"/>
            <ac:grpSpMk id="29" creationId="{C0B5DD59-DB57-7032-BC09-845E2D57B875}"/>
          </ac:grpSpMkLst>
        </pc:grpChg>
        <pc:grpChg chg="add mod">
          <ac:chgData name="Liao Wenjun" userId="62aba800-726b-4f1f-9128-9238501e8526" providerId="ADAL" clId="{11D754FC-C488-47B6-9472-3BDEE3082178}" dt="2023-10-16T15:54:53.477" v="583" actId="14100"/>
          <ac:grpSpMkLst>
            <pc:docMk/>
            <pc:sldMk cId="938934695" sldId="260"/>
            <ac:grpSpMk id="30" creationId="{CA55BEAC-9AF9-E90E-98D2-9D7E48A1E779}"/>
          </ac:grpSpMkLst>
        </pc:grpChg>
        <pc:picChg chg="add mod topLvl">
          <ac:chgData name="Liao Wenjun" userId="62aba800-726b-4f1f-9128-9238501e8526" providerId="ADAL" clId="{11D754FC-C488-47B6-9472-3BDEE3082178}" dt="2023-10-16T15:49:04.027" v="568" actId="164"/>
          <ac:picMkLst>
            <pc:docMk/>
            <pc:sldMk cId="938934695" sldId="260"/>
            <ac:picMk id="8" creationId="{EE71C6CC-854E-11BA-5A82-B255D325F71D}"/>
          </ac:picMkLst>
        </pc:picChg>
        <pc:picChg chg="add mod topLvl">
          <ac:chgData name="Liao Wenjun" userId="62aba800-726b-4f1f-9128-9238501e8526" providerId="ADAL" clId="{11D754FC-C488-47B6-9472-3BDEE3082178}" dt="2023-10-16T15:49:07.565" v="569" actId="164"/>
          <ac:picMkLst>
            <pc:docMk/>
            <pc:sldMk cId="938934695" sldId="260"/>
            <ac:picMk id="10" creationId="{3B1C3F32-3359-CDE8-4AA5-099B6ADBDCBE}"/>
          </ac:picMkLst>
        </pc:picChg>
        <pc:picChg chg="add mod topLvl">
          <ac:chgData name="Liao Wenjun" userId="62aba800-726b-4f1f-9128-9238501e8526" providerId="ADAL" clId="{11D754FC-C488-47B6-9472-3BDEE3082178}" dt="2023-10-16T15:45:07.776" v="552" actId="164"/>
          <ac:picMkLst>
            <pc:docMk/>
            <pc:sldMk cId="938934695" sldId="260"/>
            <ac:picMk id="12" creationId="{7BA7A2AE-694F-02B3-2584-8355A68D1FCE}"/>
          </ac:picMkLst>
        </pc:picChg>
        <pc:picChg chg="add mod topLvl">
          <ac:chgData name="Liao Wenjun" userId="62aba800-726b-4f1f-9128-9238501e8526" providerId="ADAL" clId="{11D754FC-C488-47B6-9472-3BDEE3082178}" dt="2023-10-16T15:45:07.776" v="552" actId="164"/>
          <ac:picMkLst>
            <pc:docMk/>
            <pc:sldMk cId="938934695" sldId="260"/>
            <ac:picMk id="14" creationId="{1F54C7C2-9198-CD1E-E0D1-77D15B7DFE0B}"/>
          </ac:picMkLst>
        </pc:picChg>
        <pc:picChg chg="mod topLvl">
          <ac:chgData name="Liao Wenjun" userId="62aba800-726b-4f1f-9128-9238501e8526" providerId="ADAL" clId="{11D754FC-C488-47B6-9472-3BDEE3082178}" dt="2023-10-16T15:55:31.063" v="591" actId="1076"/>
          <ac:picMkLst>
            <pc:docMk/>
            <pc:sldMk cId="938934695" sldId="260"/>
            <ac:picMk id="20" creationId="{C627DFDB-E73F-F85D-7ECC-52370FE786BD}"/>
          </ac:picMkLst>
        </pc:picChg>
        <pc:picChg chg="mod topLvl">
          <ac:chgData name="Liao Wenjun" userId="62aba800-726b-4f1f-9128-9238501e8526" providerId="ADAL" clId="{11D754FC-C488-47B6-9472-3BDEE3082178}" dt="2023-10-16T15:55:18.688" v="585" actId="1076"/>
          <ac:picMkLst>
            <pc:docMk/>
            <pc:sldMk cId="938934695" sldId="260"/>
            <ac:picMk id="21" creationId="{C42C3AA3-4280-B8D3-BFC8-8ED236D34450}"/>
          </ac:picMkLst>
        </pc:picChg>
        <pc:picChg chg="add mod">
          <ac:chgData name="Liao Wenjun" userId="62aba800-726b-4f1f-9128-9238501e8526" providerId="ADAL" clId="{11D754FC-C488-47B6-9472-3BDEE3082178}" dt="2023-10-16T15:49:15.910" v="570" actId="164"/>
          <ac:picMkLst>
            <pc:docMk/>
            <pc:sldMk cId="938934695" sldId="260"/>
            <ac:picMk id="26" creationId="{FE167022-FB05-FE94-7B2D-0C54B66D326D}"/>
          </ac:picMkLst>
        </pc:picChg>
      </pc:sldChg>
      <pc:sldChg chg="addSp delSp modSp add mod modNotesTx">
        <pc:chgData name="Liao Wenjun" userId="62aba800-726b-4f1f-9128-9238501e8526" providerId="ADAL" clId="{11D754FC-C488-47B6-9472-3BDEE3082178}" dt="2023-10-17T02:34:56.362" v="3452" actId="20577"/>
        <pc:sldMkLst>
          <pc:docMk/>
          <pc:sldMk cId="2159759034" sldId="261"/>
        </pc:sldMkLst>
        <pc:spChg chg="del">
          <ac:chgData name="Liao Wenjun" userId="62aba800-726b-4f1f-9128-9238501e8526" providerId="ADAL" clId="{11D754FC-C488-47B6-9472-3BDEE3082178}" dt="2023-10-16T16:23:39.042" v="2256" actId="478"/>
          <ac:spMkLst>
            <pc:docMk/>
            <pc:sldMk cId="2159759034" sldId="261"/>
            <ac:spMk id="2" creationId="{316487F6-5065-DB71-898E-6235B26D386F}"/>
          </ac:spMkLst>
        </pc:spChg>
        <pc:spChg chg="mod">
          <ac:chgData name="Liao Wenjun" userId="62aba800-726b-4f1f-9128-9238501e8526" providerId="ADAL" clId="{11D754FC-C488-47B6-9472-3BDEE3082178}" dt="2023-10-16T16:17:17.231" v="2146" actId="20577"/>
          <ac:spMkLst>
            <pc:docMk/>
            <pc:sldMk cId="2159759034" sldId="261"/>
            <ac:spMk id="3" creationId="{2F96E9C5-B4E9-C503-38A1-2B680C06932C}"/>
          </ac:spMkLst>
        </pc:spChg>
        <pc:spChg chg="add del mod">
          <ac:chgData name="Liao Wenjun" userId="62aba800-726b-4f1f-9128-9238501e8526" providerId="ADAL" clId="{11D754FC-C488-47B6-9472-3BDEE3082178}" dt="2023-10-16T16:24:16.111" v="2266" actId="478"/>
          <ac:spMkLst>
            <pc:docMk/>
            <pc:sldMk cId="2159759034" sldId="261"/>
            <ac:spMk id="8" creationId="{1A3E0E55-17CC-BB54-55B7-0FBE5C529CFF}"/>
          </ac:spMkLst>
        </pc:spChg>
        <pc:spChg chg="add mod">
          <ac:chgData name="Liao Wenjun" userId="62aba800-726b-4f1f-9128-9238501e8526" providerId="ADAL" clId="{11D754FC-C488-47B6-9472-3BDEE3082178}" dt="2023-10-16T16:23:55.505" v="2260"/>
          <ac:spMkLst>
            <pc:docMk/>
            <pc:sldMk cId="2159759034" sldId="261"/>
            <ac:spMk id="9" creationId="{D21D016A-3F0B-231C-6F1A-16E4331C9A69}"/>
          </ac:spMkLst>
        </pc:spChg>
        <pc:picChg chg="add del mod modCrop">
          <ac:chgData name="Liao Wenjun" userId="62aba800-726b-4f1f-9128-9238501e8526" providerId="ADAL" clId="{11D754FC-C488-47B6-9472-3BDEE3082178}" dt="2023-10-16T16:24:37.099" v="2270" actId="1076"/>
          <ac:picMkLst>
            <pc:docMk/>
            <pc:sldMk cId="2159759034" sldId="261"/>
            <ac:picMk id="4" creationId="{7755A02C-59A5-B223-C8D7-5DC60A2237C1}"/>
          </ac:picMkLst>
        </pc:picChg>
        <pc:picChg chg="add del mod">
          <ac:chgData name="Liao Wenjun" userId="62aba800-726b-4f1f-9128-9238501e8526" providerId="ADAL" clId="{11D754FC-C488-47B6-9472-3BDEE3082178}" dt="2023-10-16T16:19:52.099" v="2229"/>
          <ac:picMkLst>
            <pc:docMk/>
            <pc:sldMk cId="2159759034" sldId="261"/>
            <ac:picMk id="5" creationId="{F8AE1458-2C44-D8D7-156C-1D9C58207FC5}"/>
          </ac:picMkLst>
        </pc:picChg>
        <pc:picChg chg="add mod">
          <ac:chgData name="Liao Wenjun" userId="62aba800-726b-4f1f-9128-9238501e8526" providerId="ADAL" clId="{11D754FC-C488-47B6-9472-3BDEE3082178}" dt="2023-10-16T16:24:37.099" v="2270" actId="1076"/>
          <ac:picMkLst>
            <pc:docMk/>
            <pc:sldMk cId="2159759034" sldId="261"/>
            <ac:picMk id="6" creationId="{D285A61E-AA27-8B96-8AFE-C97659E80C82}"/>
          </ac:picMkLst>
        </pc:picChg>
      </pc:sldChg>
      <pc:sldChg chg="addSp delSp modSp add mod modNotesTx">
        <pc:chgData name="Liao Wenjun" userId="62aba800-726b-4f1f-9128-9238501e8526" providerId="ADAL" clId="{11D754FC-C488-47B6-9472-3BDEE3082178}" dt="2023-10-16T16:24:12.434" v="2265" actId="478"/>
        <pc:sldMkLst>
          <pc:docMk/>
          <pc:sldMk cId="165190817" sldId="262"/>
        </pc:sldMkLst>
        <pc:spChg chg="del">
          <ac:chgData name="Liao Wenjun" userId="62aba800-726b-4f1f-9128-9238501e8526" providerId="ADAL" clId="{11D754FC-C488-47B6-9472-3BDEE3082178}" dt="2023-10-16T16:23:42.513" v="2257" actId="478"/>
          <ac:spMkLst>
            <pc:docMk/>
            <pc:sldMk cId="165190817" sldId="262"/>
            <ac:spMk id="2" creationId="{316487F6-5065-DB71-898E-6235B26D386F}"/>
          </ac:spMkLst>
        </pc:spChg>
        <pc:spChg chg="mod">
          <ac:chgData name="Liao Wenjun" userId="62aba800-726b-4f1f-9128-9238501e8526" providerId="ADAL" clId="{11D754FC-C488-47B6-9472-3BDEE3082178}" dt="2023-10-16T16:17:40.692" v="2149" actId="20577"/>
          <ac:spMkLst>
            <pc:docMk/>
            <pc:sldMk cId="165190817" sldId="262"/>
            <ac:spMk id="3" creationId="{2F96E9C5-B4E9-C503-38A1-2B680C06932C}"/>
          </ac:spMkLst>
        </pc:spChg>
        <pc:spChg chg="add del mod">
          <ac:chgData name="Liao Wenjun" userId="62aba800-726b-4f1f-9128-9238501e8526" providerId="ADAL" clId="{11D754FC-C488-47B6-9472-3BDEE3082178}" dt="2023-10-16T16:24:12.434" v="2265" actId="478"/>
          <ac:spMkLst>
            <pc:docMk/>
            <pc:sldMk cId="165190817" sldId="262"/>
            <ac:spMk id="7" creationId="{C9B50467-15A1-456F-287E-6D6B04E4C92E}"/>
          </ac:spMkLst>
        </pc:spChg>
        <pc:spChg chg="add mod">
          <ac:chgData name="Liao Wenjun" userId="62aba800-726b-4f1f-9128-9238501e8526" providerId="ADAL" clId="{11D754FC-C488-47B6-9472-3BDEE3082178}" dt="2023-10-16T16:23:58.355" v="2261"/>
          <ac:spMkLst>
            <pc:docMk/>
            <pc:sldMk cId="165190817" sldId="262"/>
            <ac:spMk id="8" creationId="{4068927C-93C5-2D1D-9166-A33D56232084}"/>
          </ac:spMkLst>
        </pc:spChg>
        <pc:picChg chg="add del mod modCrop">
          <ac:chgData name="Liao Wenjun" userId="62aba800-726b-4f1f-9128-9238501e8526" providerId="ADAL" clId="{11D754FC-C488-47B6-9472-3BDEE3082178}" dt="2023-10-16T16:24:09.871" v="2264" actId="1076"/>
          <ac:picMkLst>
            <pc:docMk/>
            <pc:sldMk cId="165190817" sldId="262"/>
            <ac:picMk id="4" creationId="{7755A02C-59A5-B223-C8D7-5DC60A2237C1}"/>
          </ac:picMkLst>
        </pc:picChg>
        <pc:picChg chg="add mod">
          <ac:chgData name="Liao Wenjun" userId="62aba800-726b-4f1f-9128-9238501e8526" providerId="ADAL" clId="{11D754FC-C488-47B6-9472-3BDEE3082178}" dt="2023-10-16T16:24:09.871" v="2264" actId="1076"/>
          <ac:picMkLst>
            <pc:docMk/>
            <pc:sldMk cId="165190817" sldId="262"/>
            <ac:picMk id="5" creationId="{7016AEF0-A345-CC70-70A4-7BE48EDDB0CE}"/>
          </ac:picMkLst>
        </pc:picChg>
      </pc:sldChg>
      <pc:sldChg chg="addSp delSp modSp add mod modNotesTx">
        <pc:chgData name="Liao Wenjun" userId="62aba800-726b-4f1f-9128-9238501e8526" providerId="ADAL" clId="{11D754FC-C488-47B6-9472-3BDEE3082178}" dt="2023-10-18T00:33:21.108" v="8942" actId="20577"/>
        <pc:sldMkLst>
          <pc:docMk/>
          <pc:sldMk cId="2742767859" sldId="263"/>
        </pc:sldMkLst>
        <pc:spChg chg="del">
          <ac:chgData name="Liao Wenjun" userId="62aba800-726b-4f1f-9128-9238501e8526" providerId="ADAL" clId="{11D754FC-C488-47B6-9472-3BDEE3082178}" dt="2023-10-16T16:23:47.588" v="2258" actId="478"/>
          <ac:spMkLst>
            <pc:docMk/>
            <pc:sldMk cId="2742767859" sldId="263"/>
            <ac:spMk id="2" creationId="{316487F6-5065-DB71-898E-6235B26D386F}"/>
          </ac:spMkLst>
        </pc:spChg>
        <pc:spChg chg="mod">
          <ac:chgData name="Liao Wenjun" userId="62aba800-726b-4f1f-9128-9238501e8526" providerId="ADAL" clId="{11D754FC-C488-47B6-9472-3BDEE3082178}" dt="2023-10-16T16:17:51.103" v="2151" actId="20577"/>
          <ac:spMkLst>
            <pc:docMk/>
            <pc:sldMk cId="2742767859" sldId="263"/>
            <ac:spMk id="3" creationId="{2F96E9C5-B4E9-C503-38A1-2B680C06932C}"/>
          </ac:spMkLst>
        </pc:spChg>
        <pc:spChg chg="add del mod">
          <ac:chgData name="Liao Wenjun" userId="62aba800-726b-4f1f-9128-9238501e8526" providerId="ADAL" clId="{11D754FC-C488-47B6-9472-3BDEE3082178}" dt="2023-10-16T16:24:20.354" v="2267" actId="478"/>
          <ac:spMkLst>
            <pc:docMk/>
            <pc:sldMk cId="2742767859" sldId="263"/>
            <ac:spMk id="7" creationId="{5374DCBD-5BE6-03D7-473E-A2B44F17DB20}"/>
          </ac:spMkLst>
        </pc:spChg>
        <pc:spChg chg="add mod">
          <ac:chgData name="Liao Wenjun" userId="62aba800-726b-4f1f-9128-9238501e8526" providerId="ADAL" clId="{11D754FC-C488-47B6-9472-3BDEE3082178}" dt="2023-10-16T16:23:59.521" v="2262"/>
          <ac:spMkLst>
            <pc:docMk/>
            <pc:sldMk cId="2742767859" sldId="263"/>
            <ac:spMk id="8" creationId="{05962A98-37DB-8D09-01FF-5178D0758714}"/>
          </ac:spMkLst>
        </pc:spChg>
        <pc:picChg chg="add del mod modCrop">
          <ac:chgData name="Liao Wenjun" userId="62aba800-726b-4f1f-9128-9238501e8526" providerId="ADAL" clId="{11D754FC-C488-47B6-9472-3BDEE3082178}" dt="2023-10-16T16:24:32.114" v="2269" actId="1076"/>
          <ac:picMkLst>
            <pc:docMk/>
            <pc:sldMk cId="2742767859" sldId="263"/>
            <ac:picMk id="4" creationId="{7755A02C-59A5-B223-C8D7-5DC60A2237C1}"/>
          </ac:picMkLst>
        </pc:picChg>
        <pc:picChg chg="add mod">
          <ac:chgData name="Liao Wenjun" userId="62aba800-726b-4f1f-9128-9238501e8526" providerId="ADAL" clId="{11D754FC-C488-47B6-9472-3BDEE3082178}" dt="2023-10-16T16:24:32.114" v="2269" actId="1076"/>
          <ac:picMkLst>
            <pc:docMk/>
            <pc:sldMk cId="2742767859" sldId="263"/>
            <ac:picMk id="5" creationId="{ED9025C0-834F-C4CE-C596-E5FAAA03636F}"/>
          </ac:picMkLst>
        </pc:picChg>
      </pc:sldChg>
      <pc:sldChg chg="addSp delSp modSp add mod modNotesTx">
        <pc:chgData name="Liao Wenjun" userId="62aba800-726b-4f1f-9128-9238501e8526" providerId="ADAL" clId="{11D754FC-C488-47B6-9472-3BDEE3082178}" dt="2023-10-17T06:16:03.463" v="8358" actId="20577"/>
        <pc:sldMkLst>
          <pc:docMk/>
          <pc:sldMk cId="2231546998" sldId="264"/>
        </pc:sldMkLst>
        <pc:spChg chg="del">
          <ac:chgData name="Liao Wenjun" userId="62aba800-726b-4f1f-9128-9238501e8526" providerId="ADAL" clId="{11D754FC-C488-47B6-9472-3BDEE3082178}" dt="2023-10-16T16:23:50.085" v="2259" actId="478"/>
          <ac:spMkLst>
            <pc:docMk/>
            <pc:sldMk cId="2231546998" sldId="264"/>
            <ac:spMk id="2" creationId="{316487F6-5065-DB71-898E-6235B26D386F}"/>
          </ac:spMkLst>
        </pc:spChg>
        <pc:spChg chg="add del mod">
          <ac:chgData name="Liao Wenjun" userId="62aba800-726b-4f1f-9128-9238501e8526" providerId="ADAL" clId="{11D754FC-C488-47B6-9472-3BDEE3082178}" dt="2023-10-16T16:24:45.515" v="2271" actId="478"/>
          <ac:spMkLst>
            <pc:docMk/>
            <pc:sldMk cId="2231546998" sldId="264"/>
            <ac:spMk id="6" creationId="{F018D09A-9EDE-6CD3-71F0-2C2E372BB44F}"/>
          </ac:spMkLst>
        </pc:spChg>
        <pc:spChg chg="add mod">
          <ac:chgData name="Liao Wenjun" userId="62aba800-726b-4f1f-9128-9238501e8526" providerId="ADAL" clId="{11D754FC-C488-47B6-9472-3BDEE3082178}" dt="2023-10-16T16:24:00.302" v="2263"/>
          <ac:spMkLst>
            <pc:docMk/>
            <pc:sldMk cId="2231546998" sldId="264"/>
            <ac:spMk id="7" creationId="{62E2F8E5-1AB0-534A-9AE2-1B2A086E25A6}"/>
          </ac:spMkLst>
        </pc:spChg>
        <pc:picChg chg="mod modCrop">
          <ac:chgData name="Liao Wenjun" userId="62aba800-726b-4f1f-9128-9238501e8526" providerId="ADAL" clId="{11D754FC-C488-47B6-9472-3BDEE3082178}" dt="2023-10-16T16:24:50.267" v="2272" actId="1076"/>
          <ac:picMkLst>
            <pc:docMk/>
            <pc:sldMk cId="2231546998" sldId="264"/>
            <ac:picMk id="4" creationId="{7755A02C-59A5-B223-C8D7-5DC60A2237C1}"/>
          </ac:picMkLst>
        </pc:picChg>
      </pc:sldChg>
      <pc:sldChg chg="modSp new mod modNotesTx">
        <pc:chgData name="Liao Wenjun" userId="62aba800-726b-4f1f-9128-9238501e8526" providerId="ADAL" clId="{11D754FC-C488-47B6-9472-3BDEE3082178}" dt="2023-10-18T00:32:50.535" v="8884" actId="20577"/>
        <pc:sldMkLst>
          <pc:docMk/>
          <pc:sldMk cId="305838599" sldId="265"/>
        </pc:sldMkLst>
        <pc:spChg chg="mod">
          <ac:chgData name="Liao Wenjun" userId="62aba800-726b-4f1f-9128-9238501e8526" providerId="ADAL" clId="{11D754FC-C488-47B6-9472-3BDEE3082178}" dt="2023-10-16T16:28:27.360" v="2430" actId="20577"/>
          <ac:spMkLst>
            <pc:docMk/>
            <pc:sldMk cId="305838599" sldId="265"/>
            <ac:spMk id="2" creationId="{FA5E7F11-6FC0-8B83-53B9-3AEF49135EAA}"/>
          </ac:spMkLst>
        </pc:spChg>
        <pc:spChg chg="mod">
          <ac:chgData name="Liao Wenjun" userId="62aba800-726b-4f1f-9128-9238501e8526" providerId="ADAL" clId="{11D754FC-C488-47B6-9472-3BDEE3082178}" dt="2023-10-16T16:35:08.747" v="2707" actId="5793"/>
          <ac:spMkLst>
            <pc:docMk/>
            <pc:sldMk cId="305838599" sldId="265"/>
            <ac:spMk id="3" creationId="{62E90043-E262-87C9-C470-003DE437FBD5}"/>
          </ac:spMkLst>
        </pc:spChg>
      </pc:sldChg>
      <pc:sldChg chg="addSp delSp modSp add mod modNotesTx">
        <pc:chgData name="Liao Wenjun" userId="62aba800-726b-4f1f-9128-9238501e8526" providerId="ADAL" clId="{11D754FC-C488-47B6-9472-3BDEE3082178}" dt="2023-10-17T02:45:24.182" v="3930" actId="20577"/>
        <pc:sldMkLst>
          <pc:docMk/>
          <pc:sldMk cId="2015038871" sldId="266"/>
        </pc:sldMkLst>
        <pc:spChg chg="mod">
          <ac:chgData name="Liao Wenjun" userId="62aba800-726b-4f1f-9128-9238501e8526" providerId="ADAL" clId="{11D754FC-C488-47B6-9472-3BDEE3082178}" dt="2023-10-16T16:33:22.225" v="2697" actId="20577"/>
          <ac:spMkLst>
            <pc:docMk/>
            <pc:sldMk cId="2015038871" sldId="266"/>
            <ac:spMk id="3" creationId="{2F96E9C5-B4E9-C503-38A1-2B680C06932C}"/>
          </ac:spMkLst>
        </pc:spChg>
        <pc:picChg chg="add mod modCrop">
          <ac:chgData name="Liao Wenjun" userId="62aba800-726b-4f1f-9128-9238501e8526" providerId="ADAL" clId="{11D754FC-C488-47B6-9472-3BDEE3082178}" dt="2023-10-16T16:34:20.374" v="2705" actId="1076"/>
          <ac:picMkLst>
            <pc:docMk/>
            <pc:sldMk cId="2015038871" sldId="266"/>
            <ac:picMk id="2" creationId="{6C270C36-9EF0-D839-206B-6C6FC9873D5C}"/>
          </ac:picMkLst>
        </pc:picChg>
        <pc:picChg chg="del">
          <ac:chgData name="Liao Wenjun" userId="62aba800-726b-4f1f-9128-9238501e8526" providerId="ADAL" clId="{11D754FC-C488-47B6-9472-3BDEE3082178}" dt="2023-10-16T16:33:25.979" v="2698" actId="478"/>
          <ac:picMkLst>
            <pc:docMk/>
            <pc:sldMk cId="2015038871" sldId="266"/>
            <ac:picMk id="4" creationId="{7755A02C-59A5-B223-C8D7-5DC60A2237C1}"/>
          </ac:picMkLst>
        </pc:picChg>
        <pc:picChg chg="add mod">
          <ac:chgData name="Liao Wenjun" userId="62aba800-726b-4f1f-9128-9238501e8526" providerId="ADAL" clId="{11D754FC-C488-47B6-9472-3BDEE3082178}" dt="2023-10-17T02:43:22.734" v="3773" actId="1076"/>
          <ac:picMkLst>
            <pc:docMk/>
            <pc:sldMk cId="2015038871" sldId="266"/>
            <ac:picMk id="5" creationId="{59353FF8-EE5D-B2A8-BB1E-1F9682CF010C}"/>
          </ac:picMkLst>
        </pc:picChg>
      </pc:sldChg>
      <pc:sldChg chg="addSp delSp modSp new mod modNotesTx">
        <pc:chgData name="Liao Wenjun" userId="62aba800-726b-4f1f-9128-9238501e8526" providerId="ADAL" clId="{11D754FC-C488-47B6-9472-3BDEE3082178}" dt="2023-10-17T03:19:33.055" v="4944" actId="20577"/>
        <pc:sldMkLst>
          <pc:docMk/>
          <pc:sldMk cId="3678453940" sldId="267"/>
        </pc:sldMkLst>
        <pc:spChg chg="mod">
          <ac:chgData name="Liao Wenjun" userId="62aba800-726b-4f1f-9128-9238501e8526" providerId="ADAL" clId="{11D754FC-C488-47B6-9472-3BDEE3082178}" dt="2023-10-17T02:49:53.042" v="4027" actId="20577"/>
          <ac:spMkLst>
            <pc:docMk/>
            <pc:sldMk cId="3678453940" sldId="267"/>
            <ac:spMk id="2" creationId="{FDDDA398-DEEC-5DE8-346A-9C64880428CA}"/>
          </ac:spMkLst>
        </pc:spChg>
        <pc:spChg chg="del">
          <ac:chgData name="Liao Wenjun" userId="62aba800-726b-4f1f-9128-9238501e8526" providerId="ADAL" clId="{11D754FC-C488-47B6-9472-3BDEE3082178}" dt="2023-10-17T02:46:27.335" v="3953"/>
          <ac:spMkLst>
            <pc:docMk/>
            <pc:sldMk cId="3678453940" sldId="267"/>
            <ac:spMk id="3" creationId="{69AC97E6-D008-7B60-8AA9-6896C5F1DA62}"/>
          </ac:spMkLst>
        </pc:spChg>
        <pc:spChg chg="add mod">
          <ac:chgData name="Liao Wenjun" userId="62aba800-726b-4f1f-9128-9238501e8526" providerId="ADAL" clId="{11D754FC-C488-47B6-9472-3BDEE3082178}" dt="2023-10-17T02:47:32.779" v="3982" actId="20577"/>
          <ac:spMkLst>
            <pc:docMk/>
            <pc:sldMk cId="3678453940" sldId="267"/>
            <ac:spMk id="4" creationId="{F7331E8D-59B6-1F7E-1FB0-04872D02E1FD}"/>
          </ac:spMkLst>
        </pc:spChg>
        <pc:picChg chg="add mod">
          <ac:chgData name="Liao Wenjun" userId="62aba800-726b-4f1f-9128-9238501e8526" providerId="ADAL" clId="{11D754FC-C488-47B6-9472-3BDEE3082178}" dt="2023-10-17T02:46:34.865" v="3955" actId="1076"/>
          <ac:picMkLst>
            <pc:docMk/>
            <pc:sldMk cId="3678453940" sldId="267"/>
            <ac:picMk id="5" creationId="{6B28DE10-B1B4-F7FF-B8F8-09B6BB8C942E}"/>
          </ac:picMkLst>
        </pc:picChg>
        <pc:picChg chg="add mod">
          <ac:chgData name="Liao Wenjun" userId="62aba800-726b-4f1f-9128-9238501e8526" providerId="ADAL" clId="{11D754FC-C488-47B6-9472-3BDEE3082178}" dt="2023-10-17T02:46:34.865" v="3955" actId="1076"/>
          <ac:picMkLst>
            <pc:docMk/>
            <pc:sldMk cId="3678453940" sldId="267"/>
            <ac:picMk id="6" creationId="{0B62B1C5-CC82-6DE6-617C-E59958A61730}"/>
          </ac:picMkLst>
        </pc:picChg>
      </pc:sldChg>
      <pc:sldChg chg="addSp delSp modSp add mod modNotesTx">
        <pc:chgData name="Liao Wenjun" userId="62aba800-726b-4f1f-9128-9238501e8526" providerId="ADAL" clId="{11D754FC-C488-47B6-9472-3BDEE3082178}" dt="2023-10-17T03:20:28.050" v="5077" actId="20577"/>
        <pc:sldMkLst>
          <pc:docMk/>
          <pc:sldMk cId="3919639807" sldId="268"/>
        </pc:sldMkLst>
        <pc:spChg chg="mod">
          <ac:chgData name="Liao Wenjun" userId="62aba800-726b-4f1f-9128-9238501e8526" providerId="ADAL" clId="{11D754FC-C488-47B6-9472-3BDEE3082178}" dt="2023-10-17T02:50:07.198" v="4044" actId="20577"/>
          <ac:spMkLst>
            <pc:docMk/>
            <pc:sldMk cId="3919639807" sldId="268"/>
            <ac:spMk id="2" creationId="{FDDDA398-DEEC-5DE8-346A-9C64880428CA}"/>
          </ac:spMkLst>
        </pc:spChg>
        <pc:spChg chg="mod">
          <ac:chgData name="Liao Wenjun" userId="62aba800-726b-4f1f-9128-9238501e8526" providerId="ADAL" clId="{11D754FC-C488-47B6-9472-3BDEE3082178}" dt="2023-10-17T02:47:10.353" v="3965" actId="20577"/>
          <ac:spMkLst>
            <pc:docMk/>
            <pc:sldMk cId="3919639807" sldId="268"/>
            <ac:spMk id="4" creationId="{F7331E8D-59B6-1F7E-1FB0-04872D02E1FD}"/>
          </ac:spMkLst>
        </pc:spChg>
        <pc:picChg chg="add mod">
          <ac:chgData name="Liao Wenjun" userId="62aba800-726b-4f1f-9128-9238501e8526" providerId="ADAL" clId="{11D754FC-C488-47B6-9472-3BDEE3082178}" dt="2023-10-17T02:48:18.160" v="3988" actId="1076"/>
          <ac:picMkLst>
            <pc:docMk/>
            <pc:sldMk cId="3919639807" sldId="268"/>
            <ac:picMk id="3" creationId="{73B39B13-B07C-CC8F-40E2-A7C34725E992}"/>
          </ac:picMkLst>
        </pc:picChg>
        <pc:picChg chg="del">
          <ac:chgData name="Liao Wenjun" userId="62aba800-726b-4f1f-9128-9238501e8526" providerId="ADAL" clId="{11D754FC-C488-47B6-9472-3BDEE3082178}" dt="2023-10-17T02:48:05.230" v="3983" actId="478"/>
          <ac:picMkLst>
            <pc:docMk/>
            <pc:sldMk cId="3919639807" sldId="268"/>
            <ac:picMk id="5" creationId="{6B28DE10-B1B4-F7FF-B8F8-09B6BB8C942E}"/>
          </ac:picMkLst>
        </pc:picChg>
        <pc:picChg chg="del">
          <ac:chgData name="Liao Wenjun" userId="62aba800-726b-4f1f-9128-9238501e8526" providerId="ADAL" clId="{11D754FC-C488-47B6-9472-3BDEE3082178}" dt="2023-10-17T02:48:06.157" v="3984" actId="478"/>
          <ac:picMkLst>
            <pc:docMk/>
            <pc:sldMk cId="3919639807" sldId="268"/>
            <ac:picMk id="6" creationId="{0B62B1C5-CC82-6DE6-617C-E59958A61730}"/>
          </ac:picMkLst>
        </pc:picChg>
        <pc:picChg chg="add mod">
          <ac:chgData name="Liao Wenjun" userId="62aba800-726b-4f1f-9128-9238501e8526" providerId="ADAL" clId="{11D754FC-C488-47B6-9472-3BDEE3082178}" dt="2023-10-17T02:48:22.334" v="3989" actId="1076"/>
          <ac:picMkLst>
            <pc:docMk/>
            <pc:sldMk cId="3919639807" sldId="268"/>
            <ac:picMk id="7" creationId="{C8D0AB47-C0FD-D2D9-2651-09C0A604156D}"/>
          </ac:picMkLst>
        </pc:picChg>
      </pc:sldChg>
      <pc:sldChg chg="addSp delSp modSp add mod modNotesTx">
        <pc:chgData name="Liao Wenjun" userId="62aba800-726b-4f1f-9128-9238501e8526" providerId="ADAL" clId="{11D754FC-C488-47B6-9472-3BDEE3082178}" dt="2023-10-18T00:33:35.176" v="8944"/>
        <pc:sldMkLst>
          <pc:docMk/>
          <pc:sldMk cId="1242325579" sldId="269"/>
        </pc:sldMkLst>
        <pc:spChg chg="mod">
          <ac:chgData name="Liao Wenjun" userId="62aba800-726b-4f1f-9128-9238501e8526" providerId="ADAL" clId="{11D754FC-C488-47B6-9472-3BDEE3082178}" dt="2023-10-17T02:50:19.400" v="4065" actId="20577"/>
          <ac:spMkLst>
            <pc:docMk/>
            <pc:sldMk cId="1242325579" sldId="269"/>
            <ac:spMk id="2" creationId="{FDDDA398-DEEC-5DE8-346A-9C64880428CA}"/>
          </ac:spMkLst>
        </pc:spChg>
        <pc:spChg chg="mod">
          <ac:chgData name="Liao Wenjun" userId="62aba800-726b-4f1f-9128-9238501e8526" providerId="ADAL" clId="{11D754FC-C488-47B6-9472-3BDEE3082178}" dt="2023-10-17T02:49:21.214" v="4006" actId="20577"/>
          <ac:spMkLst>
            <pc:docMk/>
            <pc:sldMk cId="1242325579" sldId="269"/>
            <ac:spMk id="4" creationId="{F7331E8D-59B6-1F7E-1FB0-04872D02E1FD}"/>
          </ac:spMkLst>
        </pc:spChg>
        <pc:picChg chg="del">
          <ac:chgData name="Liao Wenjun" userId="62aba800-726b-4f1f-9128-9238501e8526" providerId="ADAL" clId="{11D754FC-C488-47B6-9472-3BDEE3082178}" dt="2023-10-17T02:48:36.144" v="3991" actId="478"/>
          <ac:picMkLst>
            <pc:docMk/>
            <pc:sldMk cId="1242325579" sldId="269"/>
            <ac:picMk id="3" creationId="{73B39B13-B07C-CC8F-40E2-A7C34725E992}"/>
          </ac:picMkLst>
        </pc:picChg>
        <pc:picChg chg="add mod">
          <ac:chgData name="Liao Wenjun" userId="62aba800-726b-4f1f-9128-9238501e8526" providerId="ADAL" clId="{11D754FC-C488-47B6-9472-3BDEE3082178}" dt="2023-10-17T02:48:51.610" v="3996" actId="1076"/>
          <ac:picMkLst>
            <pc:docMk/>
            <pc:sldMk cId="1242325579" sldId="269"/>
            <ac:picMk id="5" creationId="{F58F3959-C8CA-187F-581B-733D788ABEBA}"/>
          </ac:picMkLst>
        </pc:picChg>
        <pc:picChg chg="add mod">
          <ac:chgData name="Liao Wenjun" userId="62aba800-726b-4f1f-9128-9238501e8526" providerId="ADAL" clId="{11D754FC-C488-47B6-9472-3BDEE3082178}" dt="2023-10-17T02:48:47.545" v="3995" actId="14100"/>
          <ac:picMkLst>
            <pc:docMk/>
            <pc:sldMk cId="1242325579" sldId="269"/>
            <ac:picMk id="6" creationId="{BE0665D5-56FA-E93B-DFBE-FD3E54A6E356}"/>
          </ac:picMkLst>
        </pc:picChg>
        <pc:picChg chg="del">
          <ac:chgData name="Liao Wenjun" userId="62aba800-726b-4f1f-9128-9238501e8526" providerId="ADAL" clId="{11D754FC-C488-47B6-9472-3BDEE3082178}" dt="2023-10-17T02:48:36.655" v="3992" actId="478"/>
          <ac:picMkLst>
            <pc:docMk/>
            <pc:sldMk cId="1242325579" sldId="269"/>
            <ac:picMk id="7" creationId="{C8D0AB47-C0FD-D2D9-2651-09C0A604156D}"/>
          </ac:picMkLst>
        </pc:picChg>
      </pc:sldChg>
      <pc:sldChg chg="add del">
        <pc:chgData name="Liao Wenjun" userId="62aba800-726b-4f1f-9128-9238501e8526" providerId="ADAL" clId="{11D754FC-C488-47B6-9472-3BDEE3082178}" dt="2023-10-17T03:23:13.518" v="5417" actId="47"/>
        <pc:sldMkLst>
          <pc:docMk/>
          <pc:sldMk cId="3122067292" sldId="270"/>
        </pc:sldMkLst>
      </pc:sldChg>
      <pc:sldChg chg="addSp delSp modSp add mod modNotesTx">
        <pc:chgData name="Liao Wenjun" userId="62aba800-726b-4f1f-9128-9238501e8526" providerId="ADAL" clId="{11D754FC-C488-47B6-9472-3BDEE3082178}" dt="2023-10-17T03:24:08.077" v="5576" actId="20577"/>
        <pc:sldMkLst>
          <pc:docMk/>
          <pc:sldMk cId="3099200364" sldId="271"/>
        </pc:sldMkLst>
        <pc:spChg chg="mod">
          <ac:chgData name="Liao Wenjun" userId="62aba800-726b-4f1f-9128-9238501e8526" providerId="ADAL" clId="{11D754FC-C488-47B6-9472-3BDEE3082178}" dt="2023-10-17T02:53:41.474" v="4280" actId="20577"/>
          <ac:spMkLst>
            <pc:docMk/>
            <pc:sldMk cId="3099200364" sldId="271"/>
            <ac:spMk id="2" creationId="{FDDDA398-DEEC-5DE8-346A-9C64880428CA}"/>
          </ac:spMkLst>
        </pc:spChg>
        <pc:spChg chg="mod">
          <ac:chgData name="Liao Wenjun" userId="62aba800-726b-4f1f-9128-9238501e8526" providerId="ADAL" clId="{11D754FC-C488-47B6-9472-3BDEE3082178}" dt="2023-10-17T02:53:50.574" v="4288" actId="20577"/>
          <ac:spMkLst>
            <pc:docMk/>
            <pc:sldMk cId="3099200364" sldId="271"/>
            <ac:spMk id="4" creationId="{F7331E8D-59B6-1F7E-1FB0-04872D02E1FD}"/>
          </ac:spMkLst>
        </pc:spChg>
        <pc:picChg chg="add mod">
          <ac:chgData name="Liao Wenjun" userId="62aba800-726b-4f1f-9128-9238501e8526" providerId="ADAL" clId="{11D754FC-C488-47B6-9472-3BDEE3082178}" dt="2023-10-17T03:23:26.064" v="5418" actId="1076"/>
          <ac:picMkLst>
            <pc:docMk/>
            <pc:sldMk cId="3099200364" sldId="271"/>
            <ac:picMk id="3" creationId="{FC4CD471-B7E8-A89F-7533-2FD4CB922EEF}"/>
          </ac:picMkLst>
        </pc:picChg>
        <pc:picChg chg="del">
          <ac:chgData name="Liao Wenjun" userId="62aba800-726b-4f1f-9128-9238501e8526" providerId="ADAL" clId="{11D754FC-C488-47B6-9472-3BDEE3082178}" dt="2023-10-17T02:51:11.136" v="4067" actId="478"/>
          <ac:picMkLst>
            <pc:docMk/>
            <pc:sldMk cId="3099200364" sldId="271"/>
            <ac:picMk id="5" creationId="{F58F3959-C8CA-187F-581B-733D788ABEBA}"/>
          </ac:picMkLst>
        </pc:picChg>
        <pc:picChg chg="del">
          <ac:chgData name="Liao Wenjun" userId="62aba800-726b-4f1f-9128-9238501e8526" providerId="ADAL" clId="{11D754FC-C488-47B6-9472-3BDEE3082178}" dt="2023-10-17T02:51:11.663" v="4068" actId="478"/>
          <ac:picMkLst>
            <pc:docMk/>
            <pc:sldMk cId="3099200364" sldId="271"/>
            <ac:picMk id="6" creationId="{BE0665D5-56FA-E93B-DFBE-FD3E54A6E356}"/>
          </ac:picMkLst>
        </pc:picChg>
        <pc:picChg chg="add mod">
          <ac:chgData name="Liao Wenjun" userId="62aba800-726b-4f1f-9128-9238501e8526" providerId="ADAL" clId="{11D754FC-C488-47B6-9472-3BDEE3082178}" dt="2023-10-17T03:23:28.625" v="5419" actId="1076"/>
          <ac:picMkLst>
            <pc:docMk/>
            <pc:sldMk cId="3099200364" sldId="271"/>
            <ac:picMk id="7" creationId="{F4A8524A-B0A7-E273-ECA6-62607F61DCAD}"/>
          </ac:picMkLst>
        </pc:picChg>
        <pc:picChg chg="add mod">
          <ac:chgData name="Liao Wenjun" userId="62aba800-726b-4f1f-9128-9238501e8526" providerId="ADAL" clId="{11D754FC-C488-47B6-9472-3BDEE3082178}" dt="2023-10-17T03:23:28.625" v="5419" actId="1076"/>
          <ac:picMkLst>
            <pc:docMk/>
            <pc:sldMk cId="3099200364" sldId="271"/>
            <ac:picMk id="8" creationId="{BD954E33-5973-0D3C-B825-ADDAC917A7F2}"/>
          </ac:picMkLst>
        </pc:picChg>
      </pc:sldChg>
      <pc:sldChg chg="addSp delSp modSp add mod modNotesTx">
        <pc:chgData name="Liao Wenjun" userId="62aba800-726b-4f1f-9128-9238501e8526" providerId="ADAL" clId="{11D754FC-C488-47B6-9472-3BDEE3082178}" dt="2023-10-17T03:25:49.029" v="5726" actId="20577"/>
        <pc:sldMkLst>
          <pc:docMk/>
          <pc:sldMk cId="3020798924" sldId="272"/>
        </pc:sldMkLst>
        <pc:spChg chg="mod">
          <ac:chgData name="Liao Wenjun" userId="62aba800-726b-4f1f-9128-9238501e8526" providerId="ADAL" clId="{11D754FC-C488-47B6-9472-3BDEE3082178}" dt="2023-10-17T02:55:45.920" v="4309" actId="20577"/>
          <ac:spMkLst>
            <pc:docMk/>
            <pc:sldMk cId="3020798924" sldId="272"/>
            <ac:spMk id="2" creationId="{FDDDA398-DEEC-5DE8-346A-9C64880428CA}"/>
          </ac:spMkLst>
        </pc:spChg>
        <pc:spChg chg="mod">
          <ac:chgData name="Liao Wenjun" userId="62aba800-726b-4f1f-9128-9238501e8526" providerId="ADAL" clId="{11D754FC-C488-47B6-9472-3BDEE3082178}" dt="2023-10-17T03:00:31.970" v="4324" actId="1076"/>
          <ac:spMkLst>
            <pc:docMk/>
            <pc:sldMk cId="3020798924" sldId="272"/>
            <ac:spMk id="4" creationId="{F7331E8D-59B6-1F7E-1FB0-04872D02E1FD}"/>
          </ac:spMkLst>
        </pc:spChg>
        <pc:spChg chg="add mod">
          <ac:chgData name="Liao Wenjun" userId="62aba800-726b-4f1f-9128-9238501e8526" providerId="ADAL" clId="{11D754FC-C488-47B6-9472-3BDEE3082178}" dt="2023-10-17T03:01:02.501" v="4337" actId="20577"/>
          <ac:spMkLst>
            <pc:docMk/>
            <pc:sldMk cId="3020798924" sldId="272"/>
            <ac:spMk id="11" creationId="{D238A11A-2C3C-3FE8-7E67-A32159350CAF}"/>
          </ac:spMkLst>
        </pc:spChg>
        <pc:picChg chg="del">
          <ac:chgData name="Liao Wenjun" userId="62aba800-726b-4f1f-9128-9238501e8526" providerId="ADAL" clId="{11D754FC-C488-47B6-9472-3BDEE3082178}" dt="2023-10-17T02:55:47.859" v="4310" actId="478"/>
          <ac:picMkLst>
            <pc:docMk/>
            <pc:sldMk cId="3020798924" sldId="272"/>
            <ac:picMk id="3" creationId="{FC4CD471-B7E8-A89F-7533-2FD4CB922EEF}"/>
          </ac:picMkLst>
        </pc:picChg>
        <pc:picChg chg="add mod">
          <ac:chgData name="Liao Wenjun" userId="62aba800-726b-4f1f-9128-9238501e8526" providerId="ADAL" clId="{11D754FC-C488-47B6-9472-3BDEE3082178}" dt="2023-10-17T02:56:27.466" v="4318" actId="1076"/>
          <ac:picMkLst>
            <pc:docMk/>
            <pc:sldMk cId="3020798924" sldId="272"/>
            <ac:picMk id="5" creationId="{F0BF7561-8D49-4F5C-4017-D6BA9736A73D}"/>
          </ac:picMkLst>
        </pc:picChg>
        <pc:picChg chg="add mod">
          <ac:chgData name="Liao Wenjun" userId="62aba800-726b-4f1f-9128-9238501e8526" providerId="ADAL" clId="{11D754FC-C488-47B6-9472-3BDEE3082178}" dt="2023-10-17T02:56:30.779" v="4319" actId="14100"/>
          <ac:picMkLst>
            <pc:docMk/>
            <pc:sldMk cId="3020798924" sldId="272"/>
            <ac:picMk id="6" creationId="{B3BCF762-4C7F-953F-AB61-FFFEDBF04192}"/>
          </ac:picMkLst>
        </pc:picChg>
        <pc:picChg chg="del">
          <ac:chgData name="Liao Wenjun" userId="62aba800-726b-4f1f-9128-9238501e8526" providerId="ADAL" clId="{11D754FC-C488-47B6-9472-3BDEE3082178}" dt="2023-10-17T02:55:48.540" v="4311" actId="478"/>
          <ac:picMkLst>
            <pc:docMk/>
            <pc:sldMk cId="3020798924" sldId="272"/>
            <ac:picMk id="7" creationId="{F4A8524A-B0A7-E273-ECA6-62607F61DCAD}"/>
          </ac:picMkLst>
        </pc:picChg>
        <pc:picChg chg="del">
          <ac:chgData name="Liao Wenjun" userId="62aba800-726b-4f1f-9128-9238501e8526" providerId="ADAL" clId="{11D754FC-C488-47B6-9472-3BDEE3082178}" dt="2023-10-17T02:55:48.831" v="4312" actId="478"/>
          <ac:picMkLst>
            <pc:docMk/>
            <pc:sldMk cId="3020798924" sldId="272"/>
            <ac:picMk id="8" creationId="{BD954E33-5973-0D3C-B825-ADDAC917A7F2}"/>
          </ac:picMkLst>
        </pc:picChg>
        <pc:picChg chg="add mod">
          <ac:chgData name="Liao Wenjun" userId="62aba800-726b-4f1f-9128-9238501e8526" providerId="ADAL" clId="{11D754FC-C488-47B6-9472-3BDEE3082178}" dt="2023-10-17T03:00:15.319" v="4322" actId="1076"/>
          <ac:picMkLst>
            <pc:docMk/>
            <pc:sldMk cId="3020798924" sldId="272"/>
            <ac:picMk id="9" creationId="{EC5DEFE2-F572-5FE5-B6C3-62A470AF4BF1}"/>
          </ac:picMkLst>
        </pc:picChg>
      </pc:sldChg>
      <pc:sldChg chg="addSp modSp new mod modNotesTx">
        <pc:chgData name="Liao Wenjun" userId="62aba800-726b-4f1f-9128-9238501e8526" providerId="ADAL" clId="{11D754FC-C488-47B6-9472-3BDEE3082178}" dt="2023-10-18T00:35:29.626" v="8946" actId="20577"/>
        <pc:sldMkLst>
          <pc:docMk/>
          <pc:sldMk cId="873497132" sldId="273"/>
        </pc:sldMkLst>
        <pc:spChg chg="mod">
          <ac:chgData name="Liao Wenjun" userId="62aba800-726b-4f1f-9128-9238501e8526" providerId="ADAL" clId="{11D754FC-C488-47B6-9472-3BDEE3082178}" dt="2023-10-17T03:03:54.800" v="4483"/>
          <ac:spMkLst>
            <pc:docMk/>
            <pc:sldMk cId="873497132" sldId="273"/>
            <ac:spMk id="2" creationId="{4FFA436C-3F9A-81F5-A5DA-240FCE156AC4}"/>
          </ac:spMkLst>
        </pc:spChg>
        <pc:spChg chg="mod">
          <ac:chgData name="Liao Wenjun" userId="62aba800-726b-4f1f-9128-9238501e8526" providerId="ADAL" clId="{11D754FC-C488-47B6-9472-3BDEE3082178}" dt="2023-10-17T03:04:41.316" v="4496" actId="404"/>
          <ac:spMkLst>
            <pc:docMk/>
            <pc:sldMk cId="873497132" sldId="273"/>
            <ac:spMk id="3" creationId="{76D111E7-9A55-290C-FD81-937509B8B149}"/>
          </ac:spMkLst>
        </pc:spChg>
        <pc:picChg chg="add mod">
          <ac:chgData name="Liao Wenjun" userId="62aba800-726b-4f1f-9128-9238501e8526" providerId="ADAL" clId="{11D754FC-C488-47B6-9472-3BDEE3082178}" dt="2023-10-17T03:04:48.840" v="4497" actId="1076"/>
          <ac:picMkLst>
            <pc:docMk/>
            <pc:sldMk cId="873497132" sldId="273"/>
            <ac:picMk id="4" creationId="{24C681E4-1CE0-D5C7-4FBF-68013B957AEC}"/>
          </ac:picMkLst>
        </pc:picChg>
        <pc:picChg chg="add mod">
          <ac:chgData name="Liao Wenjun" userId="62aba800-726b-4f1f-9128-9238501e8526" providerId="ADAL" clId="{11D754FC-C488-47B6-9472-3BDEE3082178}" dt="2023-10-17T03:04:55.922" v="4500" actId="1076"/>
          <ac:picMkLst>
            <pc:docMk/>
            <pc:sldMk cId="873497132" sldId="273"/>
            <ac:picMk id="5" creationId="{BA0830DC-5978-BCC8-8AEE-C4A477CA028E}"/>
          </ac:picMkLst>
        </pc:picChg>
      </pc:sldChg>
      <pc:sldChg chg="addSp delSp modSp add mod modNotesTx">
        <pc:chgData name="Liao Wenjun" userId="62aba800-726b-4f1f-9128-9238501e8526" providerId="ADAL" clId="{11D754FC-C488-47B6-9472-3BDEE3082178}" dt="2023-10-18T00:36:10.675" v="8947" actId="20577"/>
        <pc:sldMkLst>
          <pc:docMk/>
          <pc:sldMk cId="4278284255" sldId="274"/>
        </pc:sldMkLst>
        <pc:spChg chg="mod">
          <ac:chgData name="Liao Wenjun" userId="62aba800-726b-4f1f-9128-9238501e8526" providerId="ADAL" clId="{11D754FC-C488-47B6-9472-3BDEE3082178}" dt="2023-10-17T03:08:11.555" v="4537" actId="404"/>
          <ac:spMkLst>
            <pc:docMk/>
            <pc:sldMk cId="4278284255" sldId="274"/>
            <ac:spMk id="2" creationId="{4FFA436C-3F9A-81F5-A5DA-240FCE156AC4}"/>
          </ac:spMkLst>
        </pc:spChg>
        <pc:spChg chg="mod">
          <ac:chgData name="Liao Wenjun" userId="62aba800-726b-4f1f-9128-9238501e8526" providerId="ADAL" clId="{11D754FC-C488-47B6-9472-3BDEE3082178}" dt="2023-10-17T03:08:37.047" v="4539" actId="20577"/>
          <ac:spMkLst>
            <pc:docMk/>
            <pc:sldMk cId="4278284255" sldId="274"/>
            <ac:spMk id="3" creationId="{76D111E7-9A55-290C-FD81-937509B8B149}"/>
          </ac:spMkLst>
        </pc:spChg>
        <pc:picChg chg="del">
          <ac:chgData name="Liao Wenjun" userId="62aba800-726b-4f1f-9128-9238501e8526" providerId="ADAL" clId="{11D754FC-C488-47B6-9472-3BDEE3082178}" dt="2023-10-17T03:07:12.984" v="4503" actId="478"/>
          <ac:picMkLst>
            <pc:docMk/>
            <pc:sldMk cId="4278284255" sldId="274"/>
            <ac:picMk id="4" creationId="{24C681E4-1CE0-D5C7-4FBF-68013B957AEC}"/>
          </ac:picMkLst>
        </pc:picChg>
        <pc:picChg chg="del">
          <ac:chgData name="Liao Wenjun" userId="62aba800-726b-4f1f-9128-9238501e8526" providerId="ADAL" clId="{11D754FC-C488-47B6-9472-3BDEE3082178}" dt="2023-10-17T03:07:12.521" v="4502" actId="478"/>
          <ac:picMkLst>
            <pc:docMk/>
            <pc:sldMk cId="4278284255" sldId="274"/>
            <ac:picMk id="5" creationId="{BA0830DC-5978-BCC8-8AEE-C4A477CA028E}"/>
          </ac:picMkLst>
        </pc:picChg>
        <pc:picChg chg="add mod">
          <ac:chgData name="Liao Wenjun" userId="62aba800-726b-4f1f-9128-9238501e8526" providerId="ADAL" clId="{11D754FC-C488-47B6-9472-3BDEE3082178}" dt="2023-10-17T03:08:39.891" v="4540" actId="1076"/>
          <ac:picMkLst>
            <pc:docMk/>
            <pc:sldMk cId="4278284255" sldId="274"/>
            <ac:picMk id="6" creationId="{37DE5A7E-5D30-3442-9D25-03E3CCDC2007}"/>
          </ac:picMkLst>
        </pc:picChg>
        <pc:picChg chg="add mod">
          <ac:chgData name="Liao Wenjun" userId="62aba800-726b-4f1f-9128-9238501e8526" providerId="ADAL" clId="{11D754FC-C488-47B6-9472-3BDEE3082178}" dt="2023-10-17T03:08:42.074" v="4541" actId="1076"/>
          <ac:picMkLst>
            <pc:docMk/>
            <pc:sldMk cId="4278284255" sldId="274"/>
            <ac:picMk id="7" creationId="{2885E94C-90C5-0398-BE13-E31BBC111A4C}"/>
          </ac:picMkLst>
        </pc:picChg>
        <pc:picChg chg="add mod">
          <ac:chgData name="Liao Wenjun" userId="62aba800-726b-4f1f-9128-9238501e8526" providerId="ADAL" clId="{11D754FC-C488-47B6-9472-3BDEE3082178}" dt="2023-10-17T03:08:55.151" v="4545" actId="1076"/>
          <ac:picMkLst>
            <pc:docMk/>
            <pc:sldMk cId="4278284255" sldId="274"/>
            <ac:picMk id="8" creationId="{1F741E3A-9263-040E-B3C1-3C53ACBB2E89}"/>
          </ac:picMkLst>
        </pc:picChg>
        <pc:picChg chg="add mod">
          <ac:chgData name="Liao Wenjun" userId="62aba800-726b-4f1f-9128-9238501e8526" providerId="ADAL" clId="{11D754FC-C488-47B6-9472-3BDEE3082178}" dt="2023-10-17T03:08:52.117" v="4544" actId="1076"/>
          <ac:picMkLst>
            <pc:docMk/>
            <pc:sldMk cId="4278284255" sldId="274"/>
            <ac:picMk id="9" creationId="{C816C316-9CEB-D0E3-B8E8-247B14A1FCF3}"/>
          </ac:picMkLst>
        </pc:picChg>
      </pc:sldChg>
      <pc:sldChg chg="addSp delSp modSp add del mod modAnim modNotesTx">
        <pc:chgData name="Liao Wenjun" userId="62aba800-726b-4f1f-9128-9238501e8526" providerId="ADAL" clId="{11D754FC-C488-47B6-9472-3BDEE3082178}" dt="2023-10-18T00:39:41.252" v="9096"/>
        <pc:sldMkLst>
          <pc:docMk/>
          <pc:sldMk cId="2167979929" sldId="275"/>
        </pc:sldMkLst>
        <pc:spChg chg="mod">
          <ac:chgData name="Liao Wenjun" userId="62aba800-726b-4f1f-9128-9238501e8526" providerId="ADAL" clId="{11D754FC-C488-47B6-9472-3BDEE3082178}" dt="2023-10-17T03:09:56.881" v="4579" actId="20577"/>
          <ac:spMkLst>
            <pc:docMk/>
            <pc:sldMk cId="2167979929" sldId="275"/>
            <ac:spMk id="2" creationId="{4FFA436C-3F9A-81F5-A5DA-240FCE156AC4}"/>
          </ac:spMkLst>
        </pc:spChg>
        <pc:spChg chg="add mod">
          <ac:chgData name="Liao Wenjun" userId="62aba800-726b-4f1f-9128-9238501e8526" providerId="ADAL" clId="{11D754FC-C488-47B6-9472-3BDEE3082178}" dt="2023-10-18T00:38:16.382" v="9075" actId="208"/>
          <ac:spMkLst>
            <pc:docMk/>
            <pc:sldMk cId="2167979929" sldId="275"/>
            <ac:spMk id="3" creationId="{301906E5-0BD8-66A3-E77E-3E849B3013DE}"/>
          </ac:spMkLst>
        </pc:spChg>
        <pc:spChg chg="del">
          <ac:chgData name="Liao Wenjun" userId="62aba800-726b-4f1f-9128-9238501e8526" providerId="ADAL" clId="{11D754FC-C488-47B6-9472-3BDEE3082178}" dt="2023-10-17T03:10:18.770" v="4582" actId="478"/>
          <ac:spMkLst>
            <pc:docMk/>
            <pc:sldMk cId="2167979929" sldId="275"/>
            <ac:spMk id="3" creationId="{76D111E7-9A55-290C-FD81-937509B8B149}"/>
          </ac:spMkLst>
        </pc:spChg>
        <pc:spChg chg="add mod">
          <ac:chgData name="Liao Wenjun" userId="62aba800-726b-4f1f-9128-9238501e8526" providerId="ADAL" clId="{11D754FC-C488-47B6-9472-3BDEE3082178}" dt="2023-10-17T05:47:39.122" v="6193" actId="1076"/>
          <ac:spMkLst>
            <pc:docMk/>
            <pc:sldMk cId="2167979929" sldId="275"/>
            <ac:spMk id="4" creationId="{2621CD78-E728-F548-F0D2-69B27C7543E2}"/>
          </ac:spMkLst>
        </pc:spChg>
        <pc:spChg chg="add mod">
          <ac:chgData name="Liao Wenjun" userId="62aba800-726b-4f1f-9128-9238501e8526" providerId="ADAL" clId="{11D754FC-C488-47B6-9472-3BDEE3082178}" dt="2023-10-17T05:47:35.989" v="6192" actId="1076"/>
          <ac:spMkLst>
            <pc:docMk/>
            <pc:sldMk cId="2167979929" sldId="275"/>
            <ac:spMk id="5" creationId="{18B0047D-05BB-D5A8-6D28-B468990CA28B}"/>
          </ac:spMkLst>
        </pc:spChg>
        <pc:spChg chg="add mod">
          <ac:chgData name="Liao Wenjun" userId="62aba800-726b-4f1f-9128-9238501e8526" providerId="ADAL" clId="{11D754FC-C488-47B6-9472-3BDEE3082178}" dt="2023-10-18T00:38:27.934" v="9077" actId="1076"/>
          <ac:spMkLst>
            <pc:docMk/>
            <pc:sldMk cId="2167979929" sldId="275"/>
            <ac:spMk id="6" creationId="{45041C61-680C-3C2E-4BC4-218B5D595E72}"/>
          </ac:spMkLst>
        </pc:spChg>
        <pc:spChg chg="add mod">
          <ac:chgData name="Liao Wenjun" userId="62aba800-726b-4f1f-9128-9238501e8526" providerId="ADAL" clId="{11D754FC-C488-47B6-9472-3BDEE3082178}" dt="2023-10-18T00:38:32.093" v="9079" actId="1076"/>
          <ac:spMkLst>
            <pc:docMk/>
            <pc:sldMk cId="2167979929" sldId="275"/>
            <ac:spMk id="7" creationId="{325E06DE-E8A7-DC74-22AA-7E32CDA11B73}"/>
          </ac:spMkLst>
        </pc:spChg>
        <pc:spChg chg="add mod">
          <ac:chgData name="Liao Wenjun" userId="62aba800-726b-4f1f-9128-9238501e8526" providerId="ADAL" clId="{11D754FC-C488-47B6-9472-3BDEE3082178}" dt="2023-10-18T00:38:35.957" v="9081" actId="1076"/>
          <ac:spMkLst>
            <pc:docMk/>
            <pc:sldMk cId="2167979929" sldId="275"/>
            <ac:spMk id="8" creationId="{6650CBAE-5490-F7F3-E0C6-E36E532143EC}"/>
          </ac:spMkLst>
        </pc:spChg>
        <pc:spChg chg="add mod">
          <ac:chgData name="Liao Wenjun" userId="62aba800-726b-4f1f-9128-9238501e8526" providerId="ADAL" clId="{11D754FC-C488-47B6-9472-3BDEE3082178}" dt="2023-10-17T05:48:43.767" v="6197" actId="1076"/>
          <ac:spMkLst>
            <pc:docMk/>
            <pc:sldMk cId="2167979929" sldId="275"/>
            <ac:spMk id="12" creationId="{0EF13A30-540F-4306-5276-B5D118DEEB9A}"/>
          </ac:spMkLst>
        </pc:spChg>
        <pc:spChg chg="add mod">
          <ac:chgData name="Liao Wenjun" userId="62aba800-726b-4f1f-9128-9238501e8526" providerId="ADAL" clId="{11D754FC-C488-47B6-9472-3BDEE3082178}" dt="2023-10-17T05:48:39.428" v="6196" actId="1076"/>
          <ac:spMkLst>
            <pc:docMk/>
            <pc:sldMk cId="2167979929" sldId="275"/>
            <ac:spMk id="15" creationId="{A7A0D17E-C073-61CF-AC81-972B97192DBB}"/>
          </ac:spMkLst>
        </pc:spChg>
        <pc:picChg chg="del">
          <ac:chgData name="Liao Wenjun" userId="62aba800-726b-4f1f-9128-9238501e8526" providerId="ADAL" clId="{11D754FC-C488-47B6-9472-3BDEE3082178}" dt="2023-10-17T03:09:20.247" v="4547" actId="478"/>
          <ac:picMkLst>
            <pc:docMk/>
            <pc:sldMk cId="2167979929" sldId="275"/>
            <ac:picMk id="6" creationId="{37DE5A7E-5D30-3442-9D25-03E3CCDC2007}"/>
          </ac:picMkLst>
        </pc:picChg>
        <pc:picChg chg="del">
          <ac:chgData name="Liao Wenjun" userId="62aba800-726b-4f1f-9128-9238501e8526" providerId="ADAL" clId="{11D754FC-C488-47B6-9472-3BDEE3082178}" dt="2023-10-17T03:09:20.247" v="4547" actId="478"/>
          <ac:picMkLst>
            <pc:docMk/>
            <pc:sldMk cId="2167979929" sldId="275"/>
            <ac:picMk id="7" creationId="{2885E94C-90C5-0398-BE13-E31BBC111A4C}"/>
          </ac:picMkLst>
        </pc:picChg>
        <pc:picChg chg="del">
          <ac:chgData name="Liao Wenjun" userId="62aba800-726b-4f1f-9128-9238501e8526" providerId="ADAL" clId="{11D754FC-C488-47B6-9472-3BDEE3082178}" dt="2023-10-17T03:09:20.247" v="4547" actId="478"/>
          <ac:picMkLst>
            <pc:docMk/>
            <pc:sldMk cId="2167979929" sldId="275"/>
            <ac:picMk id="8" creationId="{1F741E3A-9263-040E-B3C1-3C53ACBB2E89}"/>
          </ac:picMkLst>
        </pc:picChg>
        <pc:picChg chg="del">
          <ac:chgData name="Liao Wenjun" userId="62aba800-726b-4f1f-9128-9238501e8526" providerId="ADAL" clId="{11D754FC-C488-47B6-9472-3BDEE3082178}" dt="2023-10-17T03:09:20.247" v="4547" actId="478"/>
          <ac:picMkLst>
            <pc:docMk/>
            <pc:sldMk cId="2167979929" sldId="275"/>
            <ac:picMk id="9" creationId="{C816C316-9CEB-D0E3-B8E8-247B14A1FCF3}"/>
          </ac:picMkLst>
        </pc:picChg>
        <pc:picChg chg="add mod">
          <ac:chgData name="Liao Wenjun" userId="62aba800-726b-4f1f-9128-9238501e8526" providerId="ADAL" clId="{11D754FC-C488-47B6-9472-3BDEE3082178}" dt="2023-10-17T03:10:16.792" v="4581" actId="1076"/>
          <ac:picMkLst>
            <pc:docMk/>
            <pc:sldMk cId="2167979929" sldId="275"/>
            <ac:picMk id="10" creationId="{809A00E5-6D03-568F-A9F4-59707D453BB1}"/>
          </ac:picMkLst>
        </pc:picChg>
        <pc:picChg chg="add mod">
          <ac:chgData name="Liao Wenjun" userId="62aba800-726b-4f1f-9128-9238501e8526" providerId="ADAL" clId="{11D754FC-C488-47B6-9472-3BDEE3082178}" dt="2023-10-17T05:47:33.853" v="6191" actId="1076"/>
          <ac:picMkLst>
            <pc:docMk/>
            <pc:sldMk cId="2167979929" sldId="275"/>
            <ac:picMk id="11" creationId="{79C14CC9-8978-38BA-6EEF-6E674A494E75}"/>
          </ac:picMkLst>
        </pc:picChg>
        <pc:picChg chg="add mod">
          <ac:chgData name="Liao Wenjun" userId="62aba800-726b-4f1f-9128-9238501e8526" providerId="ADAL" clId="{11D754FC-C488-47B6-9472-3BDEE3082178}" dt="2023-10-17T05:48:43.767" v="6197" actId="1076"/>
          <ac:picMkLst>
            <pc:docMk/>
            <pc:sldMk cId="2167979929" sldId="275"/>
            <ac:picMk id="13" creationId="{64B44C6D-6DDE-95D9-B90E-EBAC5766784B}"/>
          </ac:picMkLst>
        </pc:picChg>
        <pc:picChg chg="add mod">
          <ac:chgData name="Liao Wenjun" userId="62aba800-726b-4f1f-9128-9238501e8526" providerId="ADAL" clId="{11D754FC-C488-47B6-9472-3BDEE3082178}" dt="2023-10-17T05:48:39.428" v="6196" actId="1076"/>
          <ac:picMkLst>
            <pc:docMk/>
            <pc:sldMk cId="2167979929" sldId="275"/>
            <ac:picMk id="14" creationId="{5540CD40-1D6B-6201-1D8E-CEA80D2F0695}"/>
          </ac:picMkLst>
        </pc:picChg>
      </pc:sldChg>
      <pc:sldChg chg="addSp delSp modSp add del mod modNotesTx">
        <pc:chgData name="Liao Wenjun" userId="62aba800-726b-4f1f-9128-9238501e8526" providerId="ADAL" clId="{11D754FC-C488-47B6-9472-3BDEE3082178}" dt="2023-10-17T06:19:27.861" v="8868" actId="47"/>
        <pc:sldMkLst>
          <pc:docMk/>
          <pc:sldMk cId="2780205036" sldId="276"/>
        </pc:sldMkLst>
        <pc:spChg chg="del">
          <ac:chgData name="Liao Wenjun" userId="62aba800-726b-4f1f-9128-9238501e8526" providerId="ADAL" clId="{11D754FC-C488-47B6-9472-3BDEE3082178}" dt="2023-10-17T03:11:06.318" v="4586" actId="478"/>
          <ac:spMkLst>
            <pc:docMk/>
            <pc:sldMk cId="2780205036" sldId="276"/>
            <ac:spMk id="4" creationId="{2621CD78-E728-F548-F0D2-69B27C7543E2}"/>
          </ac:spMkLst>
        </pc:spChg>
        <pc:spChg chg="del">
          <ac:chgData name="Liao Wenjun" userId="62aba800-726b-4f1f-9128-9238501e8526" providerId="ADAL" clId="{11D754FC-C488-47B6-9472-3BDEE3082178}" dt="2023-10-17T03:11:06.318" v="4586" actId="478"/>
          <ac:spMkLst>
            <pc:docMk/>
            <pc:sldMk cId="2780205036" sldId="276"/>
            <ac:spMk id="5" creationId="{18B0047D-05BB-D5A8-6D28-B468990CA28B}"/>
          </ac:spMkLst>
        </pc:spChg>
        <pc:spChg chg="add mod">
          <ac:chgData name="Liao Wenjun" userId="62aba800-726b-4f1f-9128-9238501e8526" providerId="ADAL" clId="{11D754FC-C488-47B6-9472-3BDEE3082178}" dt="2023-10-17T03:11:15.449" v="4588" actId="1076"/>
          <ac:spMkLst>
            <pc:docMk/>
            <pc:sldMk cId="2780205036" sldId="276"/>
            <ac:spMk id="7" creationId="{F713BCCC-09AB-DC08-BB36-C7C6E6CAF5A6}"/>
          </ac:spMkLst>
        </pc:spChg>
        <pc:spChg chg="add mod">
          <ac:chgData name="Liao Wenjun" userId="62aba800-726b-4f1f-9128-9238501e8526" providerId="ADAL" clId="{11D754FC-C488-47B6-9472-3BDEE3082178}" dt="2023-10-17T03:11:15.449" v="4588" actId="1076"/>
          <ac:spMkLst>
            <pc:docMk/>
            <pc:sldMk cId="2780205036" sldId="276"/>
            <ac:spMk id="8" creationId="{08D6057B-2286-D353-7621-0D9F0807F065}"/>
          </ac:spMkLst>
        </pc:spChg>
        <pc:picChg chg="add mod">
          <ac:chgData name="Liao Wenjun" userId="62aba800-726b-4f1f-9128-9238501e8526" providerId="ADAL" clId="{11D754FC-C488-47B6-9472-3BDEE3082178}" dt="2023-10-17T03:11:15.449" v="4588" actId="1076"/>
          <ac:picMkLst>
            <pc:docMk/>
            <pc:sldMk cId="2780205036" sldId="276"/>
            <ac:picMk id="3" creationId="{2F821223-EFE4-7CC1-C7FE-7C31C57CA524}"/>
          </ac:picMkLst>
        </pc:picChg>
        <pc:picChg chg="add mod">
          <ac:chgData name="Liao Wenjun" userId="62aba800-726b-4f1f-9128-9238501e8526" providerId="ADAL" clId="{11D754FC-C488-47B6-9472-3BDEE3082178}" dt="2023-10-17T03:11:15.449" v="4588" actId="1076"/>
          <ac:picMkLst>
            <pc:docMk/>
            <pc:sldMk cId="2780205036" sldId="276"/>
            <ac:picMk id="6" creationId="{228A5DA6-F000-4A6D-AA4C-B3E37961AB6E}"/>
          </ac:picMkLst>
        </pc:picChg>
        <pc:picChg chg="del">
          <ac:chgData name="Liao Wenjun" userId="62aba800-726b-4f1f-9128-9238501e8526" providerId="ADAL" clId="{11D754FC-C488-47B6-9472-3BDEE3082178}" dt="2023-10-17T03:11:06.318" v="4586" actId="478"/>
          <ac:picMkLst>
            <pc:docMk/>
            <pc:sldMk cId="2780205036" sldId="276"/>
            <ac:picMk id="10" creationId="{809A00E5-6D03-568F-A9F4-59707D453BB1}"/>
          </ac:picMkLst>
        </pc:picChg>
        <pc:picChg chg="del">
          <ac:chgData name="Liao Wenjun" userId="62aba800-726b-4f1f-9128-9238501e8526" providerId="ADAL" clId="{11D754FC-C488-47B6-9472-3BDEE3082178}" dt="2023-10-17T03:11:06.318" v="4586" actId="478"/>
          <ac:picMkLst>
            <pc:docMk/>
            <pc:sldMk cId="2780205036" sldId="276"/>
            <ac:picMk id="11" creationId="{79C14CC9-8978-38BA-6EEF-6E674A494E75}"/>
          </ac:picMkLst>
        </pc:picChg>
      </pc:sldChg>
      <pc:sldChg chg="addSp delSp modSp add del mod modNotesTx">
        <pc:chgData name="Liao Wenjun" userId="62aba800-726b-4f1f-9128-9238501e8526" providerId="ADAL" clId="{11D754FC-C488-47B6-9472-3BDEE3082178}" dt="2023-10-17T17:11:02.080" v="8882" actId="27636"/>
        <pc:sldMkLst>
          <pc:docMk/>
          <pc:sldMk cId="278858854" sldId="277"/>
        </pc:sldMkLst>
        <pc:spChg chg="mod">
          <ac:chgData name="Liao Wenjun" userId="62aba800-726b-4f1f-9128-9238501e8526" providerId="ADAL" clId="{11D754FC-C488-47B6-9472-3BDEE3082178}" dt="2023-10-17T03:11:40.645" v="4600" actId="20577"/>
          <ac:spMkLst>
            <pc:docMk/>
            <pc:sldMk cId="278858854" sldId="277"/>
            <ac:spMk id="2" creationId="{4FFA436C-3F9A-81F5-A5DA-240FCE156AC4}"/>
          </ac:spMkLst>
        </pc:spChg>
        <pc:spChg chg="add mod">
          <ac:chgData name="Liao Wenjun" userId="62aba800-726b-4f1f-9128-9238501e8526" providerId="ADAL" clId="{11D754FC-C488-47B6-9472-3BDEE3082178}" dt="2023-10-17T03:12:32.158" v="4614" actId="1076"/>
          <ac:spMkLst>
            <pc:docMk/>
            <pc:sldMk cId="278858854" sldId="277"/>
            <ac:spMk id="4" creationId="{6AE98141-1174-C880-497B-53B05F27CA84}"/>
          </ac:spMkLst>
        </pc:spChg>
        <pc:spChg chg="del">
          <ac:chgData name="Liao Wenjun" userId="62aba800-726b-4f1f-9128-9238501e8526" providerId="ADAL" clId="{11D754FC-C488-47B6-9472-3BDEE3082178}" dt="2023-10-17T03:11:36.591" v="4590" actId="478"/>
          <ac:spMkLst>
            <pc:docMk/>
            <pc:sldMk cId="278858854" sldId="277"/>
            <ac:spMk id="7" creationId="{F713BCCC-09AB-DC08-BB36-C7C6E6CAF5A6}"/>
          </ac:spMkLst>
        </pc:spChg>
        <pc:spChg chg="del">
          <ac:chgData name="Liao Wenjun" userId="62aba800-726b-4f1f-9128-9238501e8526" providerId="ADAL" clId="{11D754FC-C488-47B6-9472-3BDEE3082178}" dt="2023-10-17T03:11:36.591" v="4590" actId="478"/>
          <ac:spMkLst>
            <pc:docMk/>
            <pc:sldMk cId="278858854" sldId="277"/>
            <ac:spMk id="8" creationId="{08D6057B-2286-D353-7621-0D9F0807F065}"/>
          </ac:spMkLst>
        </pc:spChg>
        <pc:spChg chg="add mod">
          <ac:chgData name="Liao Wenjun" userId="62aba800-726b-4f1f-9128-9238501e8526" providerId="ADAL" clId="{11D754FC-C488-47B6-9472-3BDEE3082178}" dt="2023-10-17T03:12:26.705" v="4613" actId="1076"/>
          <ac:spMkLst>
            <pc:docMk/>
            <pc:sldMk cId="278858854" sldId="277"/>
            <ac:spMk id="10" creationId="{4EF7EB45-5F5A-E71D-7F6B-C244667B3619}"/>
          </ac:spMkLst>
        </pc:spChg>
        <pc:spChg chg="add mod">
          <ac:chgData name="Liao Wenjun" userId="62aba800-726b-4f1f-9128-9238501e8526" providerId="ADAL" clId="{11D754FC-C488-47B6-9472-3BDEE3082178}" dt="2023-10-17T17:11:02.080" v="8882" actId="27636"/>
          <ac:spMkLst>
            <pc:docMk/>
            <pc:sldMk cId="278858854" sldId="277"/>
            <ac:spMk id="12" creationId="{34D9FC8E-EE8B-93A3-0606-C9A9915BB579}"/>
          </ac:spMkLst>
        </pc:spChg>
        <pc:picChg chg="del">
          <ac:chgData name="Liao Wenjun" userId="62aba800-726b-4f1f-9128-9238501e8526" providerId="ADAL" clId="{11D754FC-C488-47B6-9472-3BDEE3082178}" dt="2023-10-17T03:11:36.591" v="4590" actId="478"/>
          <ac:picMkLst>
            <pc:docMk/>
            <pc:sldMk cId="278858854" sldId="277"/>
            <ac:picMk id="3" creationId="{2F821223-EFE4-7CC1-C7FE-7C31C57CA524}"/>
          </ac:picMkLst>
        </pc:picChg>
        <pc:picChg chg="add mod">
          <ac:chgData name="Liao Wenjun" userId="62aba800-726b-4f1f-9128-9238501e8526" providerId="ADAL" clId="{11D754FC-C488-47B6-9472-3BDEE3082178}" dt="2023-10-17T03:12:20.052" v="4612" actId="1076"/>
          <ac:picMkLst>
            <pc:docMk/>
            <pc:sldMk cId="278858854" sldId="277"/>
            <ac:picMk id="5" creationId="{C6F7B7A5-83EB-B63E-C424-BE0AE27953C7}"/>
          </ac:picMkLst>
        </pc:picChg>
        <pc:picChg chg="del">
          <ac:chgData name="Liao Wenjun" userId="62aba800-726b-4f1f-9128-9238501e8526" providerId="ADAL" clId="{11D754FC-C488-47B6-9472-3BDEE3082178}" dt="2023-10-17T03:11:36.591" v="4590" actId="478"/>
          <ac:picMkLst>
            <pc:docMk/>
            <pc:sldMk cId="278858854" sldId="277"/>
            <ac:picMk id="6" creationId="{228A5DA6-F000-4A6D-AA4C-B3E37961AB6E}"/>
          </ac:picMkLst>
        </pc:picChg>
        <pc:picChg chg="add mod">
          <ac:chgData name="Liao Wenjun" userId="62aba800-726b-4f1f-9128-9238501e8526" providerId="ADAL" clId="{11D754FC-C488-47B6-9472-3BDEE3082178}" dt="2023-10-17T03:12:08.513" v="4608" actId="1076"/>
          <ac:picMkLst>
            <pc:docMk/>
            <pc:sldMk cId="278858854" sldId="277"/>
            <ac:picMk id="9" creationId="{C5B76098-0185-7B9E-314F-557BC11A2225}"/>
          </ac:picMkLst>
        </pc:picChg>
        <pc:picChg chg="add mod">
          <ac:chgData name="Liao Wenjun" userId="62aba800-726b-4f1f-9128-9238501e8526" providerId="ADAL" clId="{11D754FC-C488-47B6-9472-3BDEE3082178}" dt="2023-10-17T03:12:11.015" v="4609" actId="1076"/>
          <ac:picMkLst>
            <pc:docMk/>
            <pc:sldMk cId="278858854" sldId="277"/>
            <ac:picMk id="11" creationId="{69120485-3398-8253-1700-DDB09E664A40}"/>
          </ac:picMkLst>
        </pc:picChg>
      </pc:sldChg>
      <pc:sldChg chg="modSp new add del mod modNotesTx">
        <pc:chgData name="Liao Wenjun" userId="62aba800-726b-4f1f-9128-9238501e8526" providerId="ADAL" clId="{11D754FC-C488-47B6-9472-3BDEE3082178}" dt="2023-10-17T06:19:27.423" v="8866" actId="47"/>
        <pc:sldMkLst>
          <pc:docMk/>
          <pc:sldMk cId="1394816578" sldId="278"/>
        </pc:sldMkLst>
        <pc:spChg chg="mod">
          <ac:chgData name="Liao Wenjun" userId="62aba800-726b-4f1f-9128-9238501e8526" providerId="ADAL" clId="{11D754FC-C488-47B6-9472-3BDEE3082178}" dt="2023-10-17T03:13:02.563" v="4632" actId="20577"/>
          <ac:spMkLst>
            <pc:docMk/>
            <pc:sldMk cId="1394816578" sldId="278"/>
            <ac:spMk id="2" creationId="{91461B2E-15DE-704C-0783-2F25E684E76D}"/>
          </ac:spMkLst>
        </pc:spChg>
        <pc:spChg chg="mod">
          <ac:chgData name="Liao Wenjun" userId="62aba800-726b-4f1f-9128-9238501e8526" providerId="ADAL" clId="{11D754FC-C488-47B6-9472-3BDEE3082178}" dt="2023-10-17T03:13:35.767" v="4668" actId="20577"/>
          <ac:spMkLst>
            <pc:docMk/>
            <pc:sldMk cId="1394816578" sldId="278"/>
            <ac:spMk id="3" creationId="{089FDF7F-D712-58B4-B70D-4234E7492A32}"/>
          </ac:spMkLst>
        </pc:spChg>
      </pc:sldChg>
      <pc:sldChg chg="modSp new mod">
        <pc:chgData name="Liao Wenjun" userId="62aba800-726b-4f1f-9128-9238501e8526" providerId="ADAL" clId="{11D754FC-C488-47B6-9472-3BDEE3082178}" dt="2023-10-17T03:14:16.012" v="4679" actId="20577"/>
        <pc:sldMkLst>
          <pc:docMk/>
          <pc:sldMk cId="2456071339" sldId="279"/>
        </pc:sldMkLst>
        <pc:spChg chg="mod">
          <ac:chgData name="Liao Wenjun" userId="62aba800-726b-4f1f-9128-9238501e8526" providerId="ADAL" clId="{11D754FC-C488-47B6-9472-3BDEE3082178}" dt="2023-10-17T03:14:16.012" v="4679" actId="20577"/>
          <ac:spMkLst>
            <pc:docMk/>
            <pc:sldMk cId="2456071339" sldId="279"/>
            <ac:spMk id="2" creationId="{B5DAA676-89FE-3582-A3DE-1778F5427120}"/>
          </ac:spMkLst>
        </pc:spChg>
      </pc:sldChg>
      <pc:sldChg chg="addSp modSp add mod">
        <pc:chgData name="Liao Wenjun" userId="62aba800-726b-4f1f-9128-9238501e8526" providerId="ADAL" clId="{11D754FC-C488-47B6-9472-3BDEE3082178}" dt="2023-10-18T01:21:18.149" v="9110" actId="14100"/>
        <pc:sldMkLst>
          <pc:docMk/>
          <pc:sldMk cId="1307886203" sldId="280"/>
        </pc:sldMkLst>
        <pc:spChg chg="mod">
          <ac:chgData name="Liao Wenjun" userId="62aba800-726b-4f1f-9128-9238501e8526" providerId="ADAL" clId="{11D754FC-C488-47B6-9472-3BDEE3082178}" dt="2023-10-18T01:20:16.029" v="9099" actId="5793"/>
          <ac:spMkLst>
            <pc:docMk/>
            <pc:sldMk cId="1307886203" sldId="280"/>
            <ac:spMk id="3" creationId="{089FDF7F-D712-58B4-B70D-4234E7492A32}"/>
          </ac:spMkLst>
        </pc:spChg>
        <pc:graphicFrameChg chg="add mod modGraphic">
          <ac:chgData name="Liao Wenjun" userId="62aba800-726b-4f1f-9128-9238501e8526" providerId="ADAL" clId="{11D754FC-C488-47B6-9472-3BDEE3082178}" dt="2023-10-18T01:21:18.149" v="9110" actId="14100"/>
          <ac:graphicFrameMkLst>
            <pc:docMk/>
            <pc:sldMk cId="1307886203" sldId="280"/>
            <ac:graphicFrameMk id="4" creationId="{63689AAB-1DDC-2129-491C-096810587B35}"/>
          </ac:graphicFrameMkLst>
        </pc:graphicFrameChg>
      </pc:sldChg>
    </pc:docChg>
  </pc:docChgLst>
  <pc:docChgLst>
    <pc:chgData name="Liao Wenjun" userId="62aba800-726b-4f1f-9128-9238501e8526" providerId="ADAL" clId="{40D33060-D747-124A-9161-911F1F689809}"/>
    <pc:docChg chg="addSld modSld">
      <pc:chgData name="Liao Wenjun" userId="62aba800-726b-4f1f-9128-9238501e8526" providerId="ADAL" clId="{40D33060-D747-124A-9161-911F1F689809}" dt="2023-10-16T09:24:31.878" v="90" actId="20577"/>
      <pc:docMkLst>
        <pc:docMk/>
      </pc:docMkLst>
      <pc:sldChg chg="modSp new">
        <pc:chgData name="Liao Wenjun" userId="62aba800-726b-4f1f-9128-9238501e8526" providerId="ADAL" clId="{40D33060-D747-124A-9161-911F1F689809}" dt="2023-10-16T09:24:31.878" v="90" actId="20577"/>
        <pc:sldMkLst>
          <pc:docMk/>
          <pc:sldMk cId="123773130" sldId="259"/>
        </pc:sldMkLst>
        <pc:spChg chg="mod">
          <ac:chgData name="Liao Wenjun" userId="62aba800-726b-4f1f-9128-9238501e8526" providerId="ADAL" clId="{40D33060-D747-124A-9161-911F1F689809}" dt="2023-10-16T09:23:47.248" v="19" actId="20577"/>
          <ac:spMkLst>
            <pc:docMk/>
            <pc:sldMk cId="123773130" sldId="259"/>
            <ac:spMk id="2" creationId="{316487F6-5065-DB71-898E-6235B26D386F}"/>
          </ac:spMkLst>
        </pc:spChg>
        <pc:spChg chg="mod">
          <ac:chgData name="Liao Wenjun" userId="62aba800-726b-4f1f-9128-9238501e8526" providerId="ADAL" clId="{40D33060-D747-124A-9161-911F1F689809}" dt="2023-10-16T09:24:31.878" v="90" actId="20577"/>
          <ac:spMkLst>
            <pc:docMk/>
            <pc:sldMk cId="123773130" sldId="259"/>
            <ac:spMk id="3" creationId="{2F96E9C5-B4E9-C503-38A1-2B680C06932C}"/>
          </ac:spMkLst>
        </pc:spChg>
      </pc:sldChg>
      <pc:sldChg chg="modSp new">
        <pc:chgData name="Liao Wenjun" userId="62aba800-726b-4f1f-9128-9238501e8526" providerId="ADAL" clId="{40D33060-D747-124A-9161-911F1F689809}" dt="2023-10-16T09:24:22.475" v="86" actId="20577"/>
        <pc:sldMkLst>
          <pc:docMk/>
          <pc:sldMk cId="938934695" sldId="260"/>
        </pc:sldMkLst>
        <pc:spChg chg="mod">
          <ac:chgData name="Liao Wenjun" userId="62aba800-726b-4f1f-9128-9238501e8526" providerId="ADAL" clId="{40D33060-D747-124A-9161-911F1F689809}" dt="2023-10-16T09:24:01.778" v="40" actId="20577"/>
          <ac:spMkLst>
            <pc:docMk/>
            <pc:sldMk cId="938934695" sldId="260"/>
            <ac:spMk id="2" creationId="{D41C4999-7DCB-EFD6-C90C-581E75EED8BE}"/>
          </ac:spMkLst>
        </pc:spChg>
        <pc:spChg chg="mod">
          <ac:chgData name="Liao Wenjun" userId="62aba800-726b-4f1f-9128-9238501e8526" providerId="ADAL" clId="{40D33060-D747-124A-9161-911F1F689809}" dt="2023-10-16T09:24:22.475" v="86" actId="20577"/>
          <ac:spMkLst>
            <pc:docMk/>
            <pc:sldMk cId="938934695" sldId="260"/>
            <ac:spMk id="3" creationId="{8234AC23-4336-09A2-ED96-FDAE0DFAEF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A6D7-F95D-449C-9E48-58FC35F97BF2}" type="datetimeFigureOut">
              <a:rPr lang="en-SG" smtClean="0"/>
              <a:t>18/10/2023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C1309-51CD-44E6-9ED1-505DF47A3ED3}" type="slidenum">
              <a:rPr lang="en-SG" smtClean="0"/>
              <a:t>‹#›</a:t>
            </a:fld>
            <a:endParaRPr lang="en-SG"/>
          </a:p>
        </p:txBody>
      </p:sp>
    </p:spTree>
    <p:extLst>
      <p:ext uri="{BB962C8B-B14F-4D97-AF65-F5344CB8AC3E}">
        <p14:creationId xmlns:p14="http://schemas.microsoft.com/office/powerpoint/2010/main" val="308920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my project is Machine Learning for Biodesign of engineered biological systems.</a:t>
            </a:r>
          </a:p>
          <a:p>
            <a:r>
              <a:rPr lang="en-US" dirty="0"/>
              <a:t>We are studying an enzyme called Flavone Synthase and experiments were conducted to record the Fluorescence activity of the randomly mutated enzyme and their corresponding DNA sequences. </a:t>
            </a:r>
          </a:p>
          <a:p>
            <a:r>
              <a:rPr lang="en-SG" sz="1800" dirty="0">
                <a:effectLst/>
                <a:latin typeface="Calibri" panose="020F0502020204030204" pitchFamily="34" charset="0"/>
                <a:ea typeface="DengXian" panose="02010600030101010101" pitchFamily="2" charset="-122"/>
                <a:cs typeface="Times New Roman" panose="02020603050405020304" pitchFamily="18" charset="0"/>
              </a:rPr>
              <a:t>It catalyses the conversion of naringenin, which is mainly found in citrus fruits, to apigenin</a:t>
            </a:r>
            <a:r>
              <a:rPr lang="en-US" sz="1800" dirty="0">
                <a:effectLst/>
                <a:latin typeface="Calibri" panose="020F0502020204030204" pitchFamily="34" charset="0"/>
                <a:ea typeface="DengXian" panose="02010600030101010101" pitchFamily="2" charset="-122"/>
                <a:cs typeface="Times New Roman" panose="02020603050405020304" pitchFamily="18" charset="0"/>
              </a:rPr>
              <a:t>, which has many medical functions. </a:t>
            </a: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goal is to </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3</a:t>
            </a:fld>
            <a:endParaRPr lang="en-SG"/>
          </a:p>
        </p:txBody>
      </p:sp>
    </p:spTree>
    <p:extLst>
      <p:ext uri="{BB962C8B-B14F-4D97-AF65-F5344CB8AC3E}">
        <p14:creationId xmlns:p14="http://schemas.microsoft.com/office/powerpoint/2010/main" val="1337063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now show you an exemplary sample from the full dataset.</a:t>
            </a:r>
          </a:p>
          <a:p>
            <a:r>
              <a:rPr lang="en-US" dirty="0"/>
              <a:t>Firstly, we extracted 10,000 samples from each class randomly  and compile them</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12</a:t>
            </a:fld>
            <a:endParaRPr lang="en-SG"/>
          </a:p>
        </p:txBody>
      </p:sp>
    </p:spTree>
    <p:extLst>
      <p:ext uri="{BB962C8B-B14F-4D97-AF65-F5344CB8AC3E}">
        <p14:creationId xmlns:p14="http://schemas.microsoft.com/office/powerpoint/2010/main" val="2659910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to perform some processing on the data by changing each row into 500 columns instead of just 1 column with 500 bases.</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13</a:t>
            </a:fld>
            <a:endParaRPr lang="en-SG"/>
          </a:p>
        </p:txBody>
      </p:sp>
    </p:spTree>
    <p:extLst>
      <p:ext uri="{BB962C8B-B14F-4D97-AF65-F5344CB8AC3E}">
        <p14:creationId xmlns:p14="http://schemas.microsoft.com/office/powerpoint/2010/main" val="2337438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earlier, we have to convert the </a:t>
            </a:r>
            <a:r>
              <a:rPr lang="en-US" dirty="0" err="1"/>
              <a:t>dna</a:t>
            </a:r>
            <a:r>
              <a:rPr lang="en-US" dirty="0"/>
              <a:t> sequence into the binary OHE sequence and add a column of class at the end of it.</a:t>
            </a:r>
          </a:p>
          <a:p>
            <a:r>
              <a:rPr lang="en-US" dirty="0"/>
              <a:t>Here is an example, where there are mutations on the 4</a:t>
            </a:r>
            <a:r>
              <a:rPr lang="en-US" baseline="30000" dirty="0"/>
              <a:t>th</a:t>
            </a:r>
            <a:r>
              <a:rPr lang="en-US" dirty="0"/>
              <a:t> base, there will be 2 columns starting with 4, followed by the base, A,T,C or G</a:t>
            </a:r>
          </a:p>
          <a:p>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p>
            <a:r>
              <a:rPr lang="en-SG" sz="1200" dirty="0">
                <a:effectLst/>
                <a:latin typeface="Calibri" panose="020F0502020204030204" pitchFamily="34" charset="0"/>
                <a:ea typeface="DengXian" panose="02010600030101010101" pitchFamily="2" charset="-122"/>
                <a:cs typeface="Times New Roman" panose="02020603050405020304" pitchFamily="18" charset="0"/>
              </a:rPr>
              <a:t>In this process, DNA bases were converted into column headings, each representing a specific position. If a position has multiple mutants, column headings will include the position and the mutant base (e.g., 1_A, 2_C, 2_T). For a given mutant sequence, a binary code of 1 was assigned to the corresponding column if the base was present, and 0 if absent.</a:t>
            </a:r>
            <a:endParaRPr lang="en-SG" dirty="0"/>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14</a:t>
            </a:fld>
            <a:endParaRPr lang="en-SG"/>
          </a:p>
        </p:txBody>
      </p:sp>
    </p:spTree>
    <p:extLst>
      <p:ext uri="{BB962C8B-B14F-4D97-AF65-F5344CB8AC3E}">
        <p14:creationId xmlns:p14="http://schemas.microsoft.com/office/powerpoint/2010/main" val="282025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the inputs, X and Y as the OHE bases and the Class respectively, we can build the model by splitting into train and test sets.</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15</a:t>
            </a:fld>
            <a:endParaRPr lang="en-SG"/>
          </a:p>
        </p:txBody>
      </p:sp>
    </p:spTree>
    <p:extLst>
      <p:ext uri="{BB962C8B-B14F-4D97-AF65-F5344CB8AC3E}">
        <p14:creationId xmlns:p14="http://schemas.microsoft.com/office/powerpoint/2010/main" val="2082403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202124"/>
                </a:solidFill>
                <a:effectLst/>
                <a:latin typeface="Google Sans"/>
              </a:rPr>
              <a:t>After training the model, it can be used on the test set and here are the results.</a:t>
            </a:r>
          </a:p>
          <a:p>
            <a:endParaRPr lang="en-SG" b="0" i="0" dirty="0">
              <a:solidFill>
                <a:srgbClr val="202124"/>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In machine learning, precision, recall, and F1 score are important evaluation metrics used to assess the performance of classification models. Precision is the ratio of correctly predicted positive observations to the total predicted positives. Recall, or true positive rate, is the ratio of correctly predicted positive observations to all actual positives. The F1 score ranges from 0 to 1, where 1 indicates a perfect balance between precision and recall. It penalizes models that have imbalances in precision and recall, offering a single metric to evaluate a model's performance, hence, we will be comparing the F1-score. </a:t>
            </a:r>
            <a:endParaRPr lang="en-SG" b="0" i="0" dirty="0">
              <a:solidFill>
                <a:srgbClr val="202124"/>
              </a:solidFill>
              <a:effectLst/>
              <a:latin typeface="Google Sans"/>
            </a:endParaRPr>
          </a:p>
          <a:p>
            <a:endParaRPr lang="en-SG" b="0" i="0" dirty="0">
              <a:solidFill>
                <a:srgbClr val="202124"/>
              </a:solidFill>
              <a:effectLst/>
              <a:latin typeface="Google Sans"/>
            </a:endParaRPr>
          </a:p>
          <a:p>
            <a:r>
              <a:rPr lang="en-SG" b="0" i="0" dirty="0">
                <a:solidFill>
                  <a:srgbClr val="202124"/>
                </a:solidFill>
                <a:effectLst/>
                <a:latin typeface="Google Sans"/>
              </a:rPr>
              <a:t>The micro average precision is </a:t>
            </a:r>
            <a:r>
              <a:rPr lang="en-SG" b="0" i="0" dirty="0">
                <a:solidFill>
                  <a:srgbClr val="040C28"/>
                </a:solidFill>
                <a:effectLst/>
                <a:latin typeface="Google Sans"/>
              </a:rPr>
              <a:t>the sum of all true positives divided by the sum of all true positives and false positives and it is represented by accuracy in the table</a:t>
            </a:r>
          </a:p>
          <a:p>
            <a:r>
              <a:rPr lang="en-SG" b="0" i="0" dirty="0">
                <a:solidFill>
                  <a:srgbClr val="040C28"/>
                </a:solidFill>
                <a:effectLst/>
                <a:latin typeface="Google Sans"/>
              </a:rPr>
              <a:t>Macro average is the mean of these 3 values in the column and Weighted </a:t>
            </a:r>
            <a:r>
              <a:rPr lang="en-SG" b="0" i="0" dirty="0" err="1">
                <a:solidFill>
                  <a:srgbClr val="040C28"/>
                </a:solidFill>
                <a:effectLst/>
                <a:latin typeface="Google Sans"/>
              </a:rPr>
              <a:t>avg</a:t>
            </a:r>
            <a:r>
              <a:rPr lang="en-SG" b="0" i="0" dirty="0">
                <a:solidFill>
                  <a:srgbClr val="040C28"/>
                </a:solidFill>
                <a:effectLst/>
                <a:latin typeface="Google Sans"/>
              </a:rPr>
              <a:t> includes the number in the support.</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16</a:t>
            </a:fld>
            <a:endParaRPr lang="en-SG"/>
          </a:p>
        </p:txBody>
      </p:sp>
    </p:spTree>
    <p:extLst>
      <p:ext uri="{BB962C8B-B14F-4D97-AF65-F5344CB8AC3E}">
        <p14:creationId xmlns:p14="http://schemas.microsoft.com/office/powerpoint/2010/main" val="1590414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confusion matrix was obtained as well so it can be seen clearly how many samples were true to their predictions. </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17</a:t>
            </a:fld>
            <a:endParaRPr lang="en-SG"/>
          </a:p>
        </p:txBody>
      </p:sp>
    </p:spTree>
    <p:extLst>
      <p:ext uri="{BB962C8B-B14F-4D97-AF65-F5344CB8AC3E}">
        <p14:creationId xmlns:p14="http://schemas.microsoft.com/office/powerpoint/2010/main" val="1925906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feature importance and selection was performed. </a:t>
            </a:r>
          </a:p>
          <a:p>
            <a:r>
              <a:rPr lang="en-US" dirty="0"/>
              <a:t>First, we just need to use a feature importance function to extract out the value of importance for each feature, followed by sorting them from high to low. After which, we can extract the top n number of features, in this case 1000, and train a model using just 1000 features. </a:t>
            </a:r>
          </a:p>
          <a:p>
            <a:r>
              <a:rPr lang="en-US" dirty="0"/>
              <a:t>The sorted feature importance looks like this, where the position is shown with the value. </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18</a:t>
            </a:fld>
            <a:endParaRPr lang="en-SG"/>
          </a:p>
        </p:txBody>
      </p:sp>
    </p:spTree>
    <p:extLst>
      <p:ext uri="{BB962C8B-B14F-4D97-AF65-F5344CB8AC3E}">
        <p14:creationId xmlns:p14="http://schemas.microsoft.com/office/powerpoint/2010/main" val="4068031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were obtained after feature selection. And I will now present the results from the full dataset of 1.2 million mutants that I ran on the school’s high performing computer. I performed feature selections of 1500, 1000, and 500 for comparison with without feature selection. </a:t>
            </a:r>
          </a:p>
          <a:p>
            <a:r>
              <a:rPr lang="en-US" dirty="0"/>
              <a:t>For simplicity, we will just focus on the F1-score. It can be seen that without feature selection, the F1-score is 0.809 (click) and slowly decreases to 0.803(click)  in 1500 features selection followed by 0.792 (click) and 0.759(click)  in 1000 and 500 respectively.</a:t>
            </a:r>
          </a:p>
          <a:p>
            <a:r>
              <a:rPr lang="en-US" dirty="0"/>
              <a:t>The small decrease in the score is expected as some features were lost, but the gain in computational time and effort outweighs this small loss of 3 decimal places. Only when there is 500 features will there be a huge loss in the F1 score.</a:t>
            </a:r>
          </a:p>
          <a:p>
            <a:r>
              <a:rPr lang="en-US" dirty="0"/>
              <a:t>With only a drop in 0.017 from without feature selection to 1000 features selected, it is safe to use the model trained from 1000 features selected. </a:t>
            </a:r>
          </a:p>
          <a:p>
            <a:endParaRPr lang="en-US" dirty="0"/>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19</a:t>
            </a:fld>
            <a:endParaRPr lang="en-SG"/>
          </a:p>
        </p:txBody>
      </p:sp>
    </p:spTree>
    <p:extLst>
      <p:ext uri="{BB962C8B-B14F-4D97-AF65-F5344CB8AC3E}">
        <p14:creationId xmlns:p14="http://schemas.microsoft.com/office/powerpoint/2010/main" val="3232041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confusion matrix, the expected profile is seen in accordance to the results shown in the previous slide, whereby the predicted label for Class 2, which is the Low class, is very good since they correspond with the true label. Whereas the prediction for class 0 and 1, which stands for High and Medium efficacy, performed less ideally than the low class. </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20</a:t>
            </a:fld>
            <a:endParaRPr lang="en-SG"/>
          </a:p>
        </p:txBody>
      </p:sp>
    </p:spTree>
    <p:extLst>
      <p:ext uri="{BB962C8B-B14F-4D97-AF65-F5344CB8AC3E}">
        <p14:creationId xmlns:p14="http://schemas.microsoft.com/office/powerpoint/2010/main" val="3100602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trained model, I wrote another code that imports the model to predict a new unseen sequence. This simulates the goal of our project whereby we want to test a new DNA sequence for its enzyme efficacy without going through the troubles of real life experiments. </a:t>
            </a:r>
          </a:p>
          <a:p>
            <a:r>
              <a:rPr lang="en-US" dirty="0"/>
              <a:t>The code works like this. We simply extract the trained model along with 2 rows of One hot encoded data.</a:t>
            </a:r>
          </a:p>
          <a:p>
            <a:r>
              <a:rPr lang="en-US" dirty="0"/>
              <a:t>We need these 2 rows because we want to convert the new DNA seq input into the same types of features that was used to train the model to ensure a fair comparison. </a:t>
            </a:r>
          </a:p>
          <a:p>
            <a:r>
              <a:rPr lang="en-US" dirty="0"/>
              <a:t>Similarly, the get-dummies function is used and columns that does not correspond to the new seq will have the binary code of 0. </a:t>
            </a: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21</a:t>
            </a:fld>
            <a:endParaRPr lang="en-SG"/>
          </a:p>
        </p:txBody>
      </p:sp>
    </p:spTree>
    <p:extLst>
      <p:ext uri="{BB962C8B-B14F-4D97-AF65-F5344CB8AC3E}">
        <p14:creationId xmlns:p14="http://schemas.microsoft.com/office/powerpoint/2010/main" val="115261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To familiarise myself with the theoretical aspects at the start of the project, I did lit review on these topics.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In the sphere of Biodesign, understanding the DNA sequence, a blueprint that dictates the structure and function of proteins, is important. Mutations in this sequence can intricately alter the active sites of enzymes, where biochemical reactions occur. As DNA codes for amino acids, the building blocks of proteins, even a subtle change of one DNA base can code for a different amino acid and leads to significant variations in protein structure.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These structural nuances directly influence enzyme efficacy. This lead me to read up more about Enzyme Engineering, where other researchers tried various methods to improve the efficiency of enzymes.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All in all, it is crucial to decipher the complex relationship between DNA mutations, protein structures, and functional outcomes.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And in depth reading on Machine Learning was required. More will be elaborated later as I present the project progression.</a:t>
            </a: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4</a:t>
            </a:fld>
            <a:endParaRPr lang="en-SG"/>
          </a:p>
        </p:txBody>
      </p:sp>
    </p:spTree>
    <p:extLst>
      <p:ext uri="{BB962C8B-B14F-4D97-AF65-F5344CB8AC3E}">
        <p14:creationId xmlns:p14="http://schemas.microsoft.com/office/powerpoint/2010/main" val="784593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With a F-score of 0.79, the model is not good enough. One possible reason could be that the amount of training data is not enough. With 500 bases and the possible mutation of 4 nucleotide each base, a total of 500</a:t>
            </a:r>
            <a:r>
              <a:rPr lang="en-SG" sz="1800" kern="100" baseline="30000" dirty="0">
                <a:effectLst/>
                <a:latin typeface="Calibri" panose="020F0502020204030204" pitchFamily="34" charset="0"/>
                <a:ea typeface="DengXian" panose="02010600030101010101" pitchFamily="2" charset="-122"/>
                <a:cs typeface="Times New Roman" panose="02020603050405020304" pitchFamily="18" charset="0"/>
              </a:rPr>
              <a:t>4</a:t>
            </a: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 mutants could be obtained. However, we only have 1.2 million of experimental data. With more data, we can successfully obtain higher accuracies since the model can be identify more prominent features. </a:t>
            </a:r>
          </a:p>
          <a:p>
            <a:pPr>
              <a:lnSpc>
                <a:spcPct val="107000"/>
              </a:lnSpc>
              <a:spcAft>
                <a:spcPts val="800"/>
              </a:spcAft>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Deep learning (DL) can be explored for this project. Deep learning models, particularly recurrent neural networks (RNNs) or convolutional neural networks (CNNs) specialized for sequential data, can learn intricate patterns and representations from DNA sequences. A similar approach to ML using OHE can be used since DL requires numerical input as well.</a:t>
            </a: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22</a:t>
            </a:fld>
            <a:endParaRPr lang="en-SG"/>
          </a:p>
        </p:txBody>
      </p:sp>
    </p:spTree>
    <p:extLst>
      <p:ext uri="{BB962C8B-B14F-4D97-AF65-F5344CB8AC3E}">
        <p14:creationId xmlns:p14="http://schemas.microsoft.com/office/powerpoint/2010/main" val="820738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With a F-score of 0.79, the model is not good enough. One possible reason could be that the amount of training data is not enough. With 500 bases and the possible mutation of 4 nucleotide each base, a total of 500</a:t>
            </a:r>
            <a:r>
              <a:rPr lang="en-SG" sz="1800" kern="100" baseline="30000" dirty="0">
                <a:effectLst/>
                <a:latin typeface="Calibri" panose="020F0502020204030204" pitchFamily="34" charset="0"/>
                <a:ea typeface="DengXian" panose="02010600030101010101" pitchFamily="2" charset="-122"/>
                <a:cs typeface="Times New Roman" panose="02020603050405020304" pitchFamily="18" charset="0"/>
              </a:rPr>
              <a:t>4</a:t>
            </a: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 mutants could be obtained. However, we only have 1.2 million of experimental data. With more data, we can successfully obtain higher accuracies since the model can be identify more prominent features. </a:t>
            </a:r>
          </a:p>
          <a:p>
            <a:pPr>
              <a:lnSpc>
                <a:spcPct val="107000"/>
              </a:lnSpc>
              <a:spcAft>
                <a:spcPts val="800"/>
              </a:spcAft>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Deep learning (DL) can be explored for this project. Deep learning models, particularly recurrent neural networks (RNNs) or convolutional neural networks (CNNs) specialized for sequential data, can learn intricate patterns and representations from DNA sequences. A similar approach to ML using OHE can be used since DL requires numerical input as well.</a:t>
            </a: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23</a:t>
            </a:fld>
            <a:endParaRPr lang="en-SG"/>
          </a:p>
        </p:txBody>
      </p:sp>
    </p:spTree>
    <p:extLst>
      <p:ext uri="{BB962C8B-B14F-4D97-AF65-F5344CB8AC3E}">
        <p14:creationId xmlns:p14="http://schemas.microsoft.com/office/powerpoint/2010/main" val="3321291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24</a:t>
            </a:fld>
            <a:endParaRPr lang="en-SG"/>
          </a:p>
        </p:txBody>
      </p:sp>
    </p:spTree>
    <p:extLst>
      <p:ext uri="{BB962C8B-B14F-4D97-AF65-F5344CB8AC3E}">
        <p14:creationId xmlns:p14="http://schemas.microsoft.com/office/powerpoint/2010/main" val="1119784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took on this project, experiments on the enzyme was already done and masters student Sangeetha did an extensive work on machine learning portion as well. </a:t>
            </a:r>
          </a:p>
          <a:p>
            <a:r>
              <a:rPr lang="en-US" dirty="0"/>
              <a:t>Firstly, the Millions of random mutagenesis experiments were conducted using microfluidics. </a:t>
            </a:r>
            <a:r>
              <a:rPr lang="en-SG" sz="1800" dirty="0">
                <a:effectLst/>
                <a:latin typeface="Calibri" panose="020F0502020204030204" pitchFamily="34" charset="0"/>
                <a:ea typeface="DengXian" panose="02010600030101010101" pitchFamily="2" charset="-122"/>
                <a:cs typeface="Times New Roman" panose="02020603050405020304" pitchFamily="18" charset="0"/>
              </a:rPr>
              <a:t>These mutants underwent rigorous high throughput screening for fluorescence activity, classifying them into three performance categories: High, Medium, and Low.</a:t>
            </a:r>
            <a:endParaRPr lang="en-SG"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5</a:t>
            </a:fld>
            <a:endParaRPr lang="en-SG"/>
          </a:p>
        </p:txBody>
      </p:sp>
    </p:spTree>
    <p:extLst>
      <p:ext uri="{BB962C8B-B14F-4D97-AF65-F5344CB8AC3E}">
        <p14:creationId xmlns:p14="http://schemas.microsoft.com/office/powerpoint/2010/main" val="212409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samples from the 3 categories were DNA sequences were </a:t>
            </a:r>
            <a:r>
              <a:rPr lang="en-SG" sz="1800" dirty="0">
                <a:effectLst/>
                <a:latin typeface="Calibri" panose="020F0502020204030204" pitchFamily="34" charset="0"/>
                <a:ea typeface="DengXian" panose="02010600030101010101" pitchFamily="2" charset="-122"/>
                <a:cs typeface="Times New Roman" panose="02020603050405020304" pitchFamily="18" charset="0"/>
              </a:rPr>
              <a:t>subjected to Next Generation Sequencing (NGS) to identify the sequences and stored in our database.</a:t>
            </a:r>
            <a:endParaRPr lang="en-US" dirty="0"/>
          </a:p>
        </p:txBody>
      </p:sp>
      <p:sp>
        <p:nvSpPr>
          <p:cNvPr id="4" name="Slide Number Placeholder 3"/>
          <p:cNvSpPr>
            <a:spLocks noGrp="1"/>
          </p:cNvSpPr>
          <p:nvPr>
            <p:ph type="sldNum" sz="quarter" idx="5"/>
          </p:nvPr>
        </p:nvSpPr>
        <p:spPr/>
        <p:txBody>
          <a:bodyPr/>
          <a:lstStyle/>
          <a:p>
            <a:fld id="{619C1309-51CD-44E6-9ED1-505DF47A3ED3}" type="slidenum">
              <a:rPr lang="en-SG" smtClean="0"/>
              <a:t>6</a:t>
            </a:fld>
            <a:endParaRPr lang="en-SG"/>
          </a:p>
        </p:txBody>
      </p:sp>
    </p:spTree>
    <p:extLst>
      <p:ext uri="{BB962C8B-B14F-4D97-AF65-F5344CB8AC3E}">
        <p14:creationId xmlns:p14="http://schemas.microsoft.com/office/powerpoint/2010/main" val="2745025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Considering the diversity of mutations arising from random mutagenesis, we focused solely on substitution mutations. Through the application of the Basic Local Alignment Search Tool (BLAST) alignment, we compared the mutant sequences with the wild type sequence, extracting only those sequences displaying substitution mutations. This curated dataset formed the basis for our Machine Learning (ML) analysis.</a:t>
            </a:r>
            <a:r>
              <a:rPr lang="en-US" dirty="0"/>
              <a:t>  </a:t>
            </a:r>
          </a:p>
          <a:p>
            <a:endParaRPr lang="en-SG"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7</a:t>
            </a:fld>
            <a:endParaRPr lang="en-SG"/>
          </a:p>
        </p:txBody>
      </p:sp>
    </p:spTree>
    <p:extLst>
      <p:ext uri="{BB962C8B-B14F-4D97-AF65-F5344CB8AC3E}">
        <p14:creationId xmlns:p14="http://schemas.microsoft.com/office/powerpoint/2010/main" val="312316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ML is a powerful statistical tool that primarily relies on numerical patterns and statistical properties within data to predict unseen patterns </a:t>
            </a:r>
            <a:r>
              <a:rPr lang="en-US" sz="1800" dirty="0">
                <a:effectLst/>
                <a:latin typeface="Calibri" panose="020F0502020204030204" pitchFamily="34" charset="0"/>
                <a:ea typeface="DengXian" panose="02010600030101010101" pitchFamily="2" charset="-122"/>
                <a:cs typeface="Times New Roman" panose="02020603050405020304" pitchFamily="18" charset="0"/>
              </a:rPr>
              <a:t>[5]</a:t>
            </a:r>
            <a:r>
              <a:rPr lang="en-SG" sz="1800" dirty="0">
                <a:effectLst/>
                <a:latin typeface="Calibri" panose="020F0502020204030204" pitchFamily="34" charset="0"/>
                <a:ea typeface="DengXian" panose="02010600030101010101" pitchFamily="2" charset="-122"/>
                <a:cs typeface="Times New Roman" panose="02020603050405020304" pitchFamily="18" charset="0"/>
              </a:rPr>
              <a:t>. The DNA sequences we have obtained are represented by alphabetic characters, A, T, C, G, necessitating transformation into numerical data suitable for ML algorithms. To achieve this, we employed the One Hot Encoding (OHE) technique using the Python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get_dummies</a:t>
            </a:r>
            <a:r>
              <a:rPr lang="en-SG" sz="1800" dirty="0">
                <a:effectLst/>
                <a:latin typeface="Calibri" panose="020F0502020204030204" pitchFamily="34" charset="0"/>
                <a:ea typeface="DengXian" panose="02010600030101010101" pitchFamily="2" charset="-122"/>
                <a:cs typeface="Times New Roman" panose="02020603050405020304" pitchFamily="18" charset="0"/>
              </a:rPr>
              <a:t>' function. More will be explained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ltr</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as I go through the code.</a:t>
            </a:r>
          </a:p>
        </p:txBody>
      </p:sp>
      <p:sp>
        <p:nvSpPr>
          <p:cNvPr id="4" name="Slide Number Placeholder 3"/>
          <p:cNvSpPr>
            <a:spLocks noGrp="1"/>
          </p:cNvSpPr>
          <p:nvPr>
            <p:ph type="sldNum" sz="quarter" idx="5"/>
          </p:nvPr>
        </p:nvSpPr>
        <p:spPr/>
        <p:txBody>
          <a:bodyPr/>
          <a:lstStyle/>
          <a:p>
            <a:fld id="{619C1309-51CD-44E6-9ED1-505DF47A3ED3}" type="slidenum">
              <a:rPr lang="en-SG" smtClean="0"/>
              <a:t>8</a:t>
            </a:fld>
            <a:endParaRPr lang="en-SG"/>
          </a:p>
        </p:txBody>
      </p:sp>
    </p:spTree>
    <p:extLst>
      <p:ext uri="{BB962C8B-B14F-4D97-AF65-F5344CB8AC3E}">
        <p14:creationId xmlns:p14="http://schemas.microsoft.com/office/powerpoint/2010/main" val="3256626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Sangeetha performed multiple experiments using many Classification models and RFC yielded the best results</a:t>
            </a:r>
          </a:p>
          <a:p>
            <a:pPr>
              <a:lnSpc>
                <a:spcPct val="107000"/>
              </a:lnSpc>
              <a:spcAft>
                <a:spcPts val="800"/>
              </a:spcAft>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RFC is an ensemble learning method that combines the predictions of multiple decision trees to improve accuracy and robustness. It constructs a multitude of decision trees during training and outputs the mode of the classes (classification) or the average prediction (regression) of the individual trees.</a:t>
            </a: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9</a:t>
            </a:fld>
            <a:endParaRPr lang="en-SG"/>
          </a:p>
        </p:txBody>
      </p:sp>
    </p:spTree>
    <p:extLst>
      <p:ext uri="{BB962C8B-B14F-4D97-AF65-F5344CB8AC3E}">
        <p14:creationId xmlns:p14="http://schemas.microsoft.com/office/powerpoint/2010/main" val="96062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For the ML model, 400,000 sequences from each class, High, Medium, and Low. A total of 1.2million datasets of 500 bases were used. The sample was then split into 70 percent for training and 30 percent for testing. In our case, the X input would be the OHE bases and the Y input would be the class associated with that mutant, with High being 0, Medium being 1, and Low being 2. After obtaining the train and test sets, the data is ready to be trained under a model. </a:t>
            </a:r>
          </a:p>
          <a:p>
            <a:pPr>
              <a:lnSpc>
                <a:spcPct val="107000"/>
              </a:lnSpc>
              <a:spcAft>
                <a:spcPts val="800"/>
              </a:spcAft>
            </a:pPr>
            <a:endParaRPr lang="en-SG"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19C1309-51CD-44E6-9ED1-505DF47A3ED3}" type="slidenum">
              <a:rPr lang="en-SG" smtClean="0"/>
              <a:t>10</a:t>
            </a:fld>
            <a:endParaRPr lang="en-SG"/>
          </a:p>
        </p:txBody>
      </p:sp>
    </p:spTree>
    <p:extLst>
      <p:ext uri="{BB962C8B-B14F-4D97-AF65-F5344CB8AC3E}">
        <p14:creationId xmlns:p14="http://schemas.microsoft.com/office/powerpoint/2010/main" val="1555500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Here is the project progression on my part after learning about the project and what Sangeetha has done.</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From the one hot encoding, a total of 2212 features were used in the ML. To improve the model performance and reduce computational effort and time, feature importance and selection were explored. Feature importance selects the most relevant features that separate each class. In the graph shown here is an example of feature importance where each feature has a corresponding value assigned by the model.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In datasets with an abundant of features, not all features contribute equally to the model’s performance. Feature selection helps in reducing the dimensionality of the data and makes the model simpler, easier to interpret and less prone to overfitting</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11</a:t>
            </a:fld>
            <a:endParaRPr lang="en-SG"/>
          </a:p>
        </p:txBody>
      </p:sp>
    </p:spTree>
    <p:extLst>
      <p:ext uri="{BB962C8B-B14F-4D97-AF65-F5344CB8AC3E}">
        <p14:creationId xmlns:p14="http://schemas.microsoft.com/office/powerpoint/2010/main" val="2652906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7E76A22-C771-428C-B7B2-61E729289A1F}" type="datetimeFigureOut">
              <a:rPr lang="en-SG" smtClean="0"/>
              <a:t>18/10/2023</a:t>
            </a:fld>
            <a:endParaRPr lang="en-SG"/>
          </a:p>
        </p:txBody>
      </p:sp>
      <p:sp>
        <p:nvSpPr>
          <p:cNvPr id="5" name="Footer Placeholder 4"/>
          <p:cNvSpPr>
            <a:spLocks noGrp="1"/>
          </p:cNvSpPr>
          <p:nvPr>
            <p:ph type="ftr" sz="quarter" idx="11"/>
          </p:nvPr>
        </p:nvSpPr>
        <p:spPr>
          <a:xfrm>
            <a:off x="2692397" y="5037663"/>
            <a:ext cx="5214635" cy="279400"/>
          </a:xfrm>
        </p:spPr>
        <p:txBody>
          <a:bodyPr/>
          <a:lstStyle/>
          <a:p>
            <a:endParaRPr lang="en-SG"/>
          </a:p>
        </p:txBody>
      </p:sp>
      <p:sp>
        <p:nvSpPr>
          <p:cNvPr id="6" name="Slide Number Placeholder 5"/>
          <p:cNvSpPr>
            <a:spLocks noGrp="1"/>
          </p:cNvSpPr>
          <p:nvPr>
            <p:ph type="sldNum" sz="quarter" idx="12"/>
          </p:nvPr>
        </p:nvSpPr>
        <p:spPr>
          <a:xfrm>
            <a:off x="8956900" y="5037663"/>
            <a:ext cx="551167" cy="279400"/>
          </a:xfrm>
        </p:spPr>
        <p:txBody>
          <a:bodyPr/>
          <a:lstStyle/>
          <a:p>
            <a:fld id="{06E1D54B-F327-48E0-B8FA-D2F4E3B62EF2}" type="slidenum">
              <a:rPr lang="en-SG" smtClean="0"/>
              <a:t>‹#›</a:t>
            </a:fld>
            <a:endParaRPr lang="en-SG"/>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770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76A22-C771-428C-B7B2-61E729289A1F}" type="datetimeFigureOut">
              <a:rPr lang="en-SG" smtClean="0"/>
              <a:t>18/10/2023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224479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18/10/2023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2906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18/10/2023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1450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18/10/2023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3388662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18/10/2023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88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18/10/2023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496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76A22-C771-428C-B7B2-61E729289A1F}" type="datetimeFigureOut">
              <a:rPr lang="en-SG" smtClean="0"/>
              <a:t>18/10/2023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416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76A22-C771-428C-B7B2-61E729289A1F}" type="datetimeFigureOut">
              <a:rPr lang="en-SG" smtClean="0"/>
              <a:t>18/10/2023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5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76A22-C771-428C-B7B2-61E729289A1F}" type="datetimeFigureOut">
              <a:rPr lang="en-SG" smtClean="0"/>
              <a:t>18/10/2023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112179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18/10/2023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92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76A22-C771-428C-B7B2-61E729289A1F}" type="datetimeFigureOut">
              <a:rPr lang="en-SG" smtClean="0"/>
              <a:t>18/10/2023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249409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76A22-C771-428C-B7B2-61E729289A1F}" type="datetimeFigureOut">
              <a:rPr lang="en-SG" smtClean="0"/>
              <a:t>18/10/2023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6E1D54B-F327-48E0-B8FA-D2F4E3B62EF2}" type="slidenum">
              <a:rPr lang="en-SG" smtClean="0"/>
              <a:t>‹#›</a:t>
            </a:fld>
            <a:endParaRPr lang="en-SG"/>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105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E76A22-C771-428C-B7B2-61E729289A1F}" type="datetimeFigureOut">
              <a:rPr lang="en-SG" smtClean="0"/>
              <a:t>18/10/2023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6E1D54B-F327-48E0-B8FA-D2F4E3B62EF2}" type="slidenum">
              <a:rPr lang="en-SG" smtClean="0"/>
              <a:t>‹#›</a:t>
            </a:fld>
            <a:endParaRPr lang="en-S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88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76A22-C771-428C-B7B2-61E729289A1F}" type="datetimeFigureOut">
              <a:rPr lang="en-SG" smtClean="0"/>
              <a:t>18/10/2023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101115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76A22-C771-428C-B7B2-61E729289A1F}" type="datetimeFigureOut">
              <a:rPr lang="en-SG" smtClean="0"/>
              <a:t>18/10/2023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E1D54B-F327-48E0-B8FA-D2F4E3B62EF2}" type="slidenum">
              <a:rPr lang="en-SG" smtClean="0"/>
              <a:t>‹#›</a:t>
            </a:fld>
            <a:endParaRPr lang="en-SG"/>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837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76A22-C771-428C-B7B2-61E729289A1F}" type="datetimeFigureOut">
              <a:rPr lang="en-SG" smtClean="0"/>
              <a:t>18/10/2023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136847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E76A22-C771-428C-B7B2-61E729289A1F}" type="datetimeFigureOut">
              <a:rPr lang="en-SG" smtClean="0"/>
              <a:t>18/10/2023</a:t>
            </a:fld>
            <a:endParaRPr lang="en-SG"/>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SG"/>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E1D54B-F327-48E0-B8FA-D2F4E3B62EF2}" type="slidenum">
              <a:rPr lang="en-SG" smtClean="0"/>
              <a:t>‹#›</a:t>
            </a:fld>
            <a:endParaRPr lang="en-SG"/>
          </a:p>
        </p:txBody>
      </p:sp>
    </p:spTree>
    <p:extLst>
      <p:ext uri="{BB962C8B-B14F-4D97-AF65-F5344CB8AC3E}">
        <p14:creationId xmlns:p14="http://schemas.microsoft.com/office/powerpoint/2010/main" val="102253544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9B3B-239B-12A1-77E8-49C475E53AD0}"/>
              </a:ext>
            </a:extLst>
          </p:cNvPr>
          <p:cNvSpPr>
            <a:spLocks noGrp="1"/>
          </p:cNvSpPr>
          <p:nvPr>
            <p:ph type="ctrTitle"/>
          </p:nvPr>
        </p:nvSpPr>
        <p:spPr/>
        <p:txBody>
          <a:bodyPr/>
          <a:lstStyle/>
          <a:p>
            <a:r>
              <a:rPr lang="en-US" dirty="0"/>
              <a:t>Oral Presentation 1</a:t>
            </a:r>
            <a:endParaRPr lang="en-SG" dirty="0"/>
          </a:p>
        </p:txBody>
      </p:sp>
      <p:sp>
        <p:nvSpPr>
          <p:cNvPr id="3" name="Subtitle 2">
            <a:extLst>
              <a:ext uri="{FF2B5EF4-FFF2-40B4-BE49-F238E27FC236}">
                <a16:creationId xmlns:a16="http://schemas.microsoft.com/office/drawing/2014/main" id="{2AC5EBB5-3D5E-A6BA-2FD1-08E7074E7513}"/>
              </a:ext>
            </a:extLst>
          </p:cNvPr>
          <p:cNvSpPr>
            <a:spLocks noGrp="1"/>
          </p:cNvSpPr>
          <p:nvPr>
            <p:ph type="subTitle" idx="1"/>
          </p:nvPr>
        </p:nvSpPr>
        <p:spPr/>
        <p:txBody>
          <a:bodyPr/>
          <a:lstStyle/>
          <a:p>
            <a:r>
              <a:rPr lang="en-US" dirty="0"/>
              <a:t>Liao Wenjun (A0217795N)</a:t>
            </a:r>
          </a:p>
          <a:p>
            <a:r>
              <a:rPr lang="en-US" dirty="0"/>
              <a:t>18/10/23</a:t>
            </a:r>
            <a:endParaRPr lang="en-SG" dirty="0"/>
          </a:p>
        </p:txBody>
      </p:sp>
    </p:spTree>
    <p:extLst>
      <p:ext uri="{BB962C8B-B14F-4D97-AF65-F5344CB8AC3E}">
        <p14:creationId xmlns:p14="http://schemas.microsoft.com/office/powerpoint/2010/main" val="2339809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7F11-6FC0-8B83-53B9-3AEF49135EAA}"/>
              </a:ext>
            </a:extLst>
          </p:cNvPr>
          <p:cNvSpPr>
            <a:spLocks noGrp="1"/>
          </p:cNvSpPr>
          <p:nvPr>
            <p:ph type="title"/>
          </p:nvPr>
        </p:nvSpPr>
        <p:spPr/>
        <p:txBody>
          <a:bodyPr/>
          <a:lstStyle/>
          <a:p>
            <a:r>
              <a:rPr lang="en-US" dirty="0"/>
              <a:t>Machine Learning</a:t>
            </a:r>
            <a:endParaRPr lang="en-SG" dirty="0"/>
          </a:p>
        </p:txBody>
      </p:sp>
      <p:sp>
        <p:nvSpPr>
          <p:cNvPr id="3" name="Content Placeholder 2">
            <a:extLst>
              <a:ext uri="{FF2B5EF4-FFF2-40B4-BE49-F238E27FC236}">
                <a16:creationId xmlns:a16="http://schemas.microsoft.com/office/drawing/2014/main" id="{62E90043-E262-87C9-C470-003DE437FBD5}"/>
              </a:ext>
            </a:extLst>
          </p:cNvPr>
          <p:cNvSpPr>
            <a:spLocks noGrp="1"/>
          </p:cNvSpPr>
          <p:nvPr>
            <p:ph idx="1"/>
          </p:nvPr>
        </p:nvSpPr>
        <p:spPr/>
        <p:txBody>
          <a:bodyPr/>
          <a:lstStyle/>
          <a:p>
            <a:r>
              <a:rPr lang="en-US" dirty="0"/>
              <a:t>3 Classes: High, Medium, Low</a:t>
            </a:r>
          </a:p>
          <a:p>
            <a:r>
              <a:rPr lang="en-US" dirty="0"/>
              <a:t>400,000 sequences each</a:t>
            </a:r>
          </a:p>
          <a:p>
            <a:r>
              <a:rPr lang="en-US" dirty="0"/>
              <a:t>70% Training set, 30% Test set</a:t>
            </a:r>
          </a:p>
          <a:p>
            <a:pPr marL="0" indent="0">
              <a:buNone/>
            </a:pPr>
            <a:endParaRPr lang="en-SG" dirty="0"/>
          </a:p>
        </p:txBody>
      </p:sp>
    </p:spTree>
    <p:extLst>
      <p:ext uri="{BB962C8B-B14F-4D97-AF65-F5344CB8AC3E}">
        <p14:creationId xmlns:p14="http://schemas.microsoft.com/office/powerpoint/2010/main" val="30583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lstStyle/>
          <a:p>
            <a:r>
              <a:rPr lang="en-US" dirty="0"/>
              <a:t>Feature Importance</a:t>
            </a:r>
          </a:p>
          <a:p>
            <a:r>
              <a:rPr lang="en-US" dirty="0"/>
              <a:t>Feature Selection</a:t>
            </a:r>
          </a:p>
        </p:txBody>
      </p:sp>
      <p:sp>
        <p:nvSpPr>
          <p:cNvPr id="7" name="Title 1">
            <a:extLst>
              <a:ext uri="{FF2B5EF4-FFF2-40B4-BE49-F238E27FC236}">
                <a16:creationId xmlns:a16="http://schemas.microsoft.com/office/drawing/2014/main" id="{62E2F8E5-1AB0-534A-9AE2-1B2A086E25A6}"/>
              </a:ext>
            </a:extLst>
          </p:cNvPr>
          <p:cNvSpPr txBox="1">
            <a:spLocks/>
          </p:cNvSpPr>
          <p:nvPr/>
        </p:nvSpPr>
        <p:spPr>
          <a:xfrm>
            <a:off x="1295401" y="711199"/>
            <a:ext cx="4547838" cy="158264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Project Progression</a:t>
            </a:r>
            <a:endParaRPr lang="en-US" dirty="0"/>
          </a:p>
        </p:txBody>
      </p:sp>
      <p:pic>
        <p:nvPicPr>
          <p:cNvPr id="2" name="Picture 1" descr="A blue rectangular sign with black text&#10;&#10;Description automatically generated">
            <a:extLst>
              <a:ext uri="{FF2B5EF4-FFF2-40B4-BE49-F238E27FC236}">
                <a16:creationId xmlns:a16="http://schemas.microsoft.com/office/drawing/2014/main" id="{6C270C36-9EF0-D839-206B-6C6FC9873D5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476"/>
          <a:stretch/>
        </p:blipFill>
        <p:spPr>
          <a:xfrm>
            <a:off x="6095999" y="741761"/>
            <a:ext cx="1094568" cy="1642835"/>
          </a:xfrm>
          <a:prstGeom prst="rect">
            <a:avLst/>
          </a:prstGeom>
        </p:spPr>
      </p:pic>
      <p:pic>
        <p:nvPicPr>
          <p:cNvPr id="5" name="Picture 4">
            <a:extLst>
              <a:ext uri="{FF2B5EF4-FFF2-40B4-BE49-F238E27FC236}">
                <a16:creationId xmlns:a16="http://schemas.microsoft.com/office/drawing/2014/main" id="{59353FF8-EE5D-B2A8-BB1E-1F9682CF010C}"/>
              </a:ext>
            </a:extLst>
          </p:cNvPr>
          <p:cNvPicPr>
            <a:picLocks noChangeAspect="1"/>
          </p:cNvPicPr>
          <p:nvPr/>
        </p:nvPicPr>
        <p:blipFill>
          <a:blip r:embed="rId4"/>
          <a:stretch>
            <a:fillRect/>
          </a:stretch>
        </p:blipFill>
        <p:spPr>
          <a:xfrm>
            <a:off x="6162669" y="2556932"/>
            <a:ext cx="4733928" cy="3491272"/>
          </a:xfrm>
          <a:prstGeom prst="rect">
            <a:avLst/>
          </a:prstGeom>
        </p:spPr>
      </p:pic>
    </p:spTree>
    <p:extLst>
      <p:ext uri="{BB962C8B-B14F-4D97-AF65-F5344CB8AC3E}">
        <p14:creationId xmlns:p14="http://schemas.microsoft.com/office/powerpoint/2010/main" val="201503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398-DEEC-5DE8-346A-9C64880428CA}"/>
              </a:ext>
            </a:extLst>
          </p:cNvPr>
          <p:cNvSpPr>
            <a:spLocks noGrp="1"/>
          </p:cNvSpPr>
          <p:nvPr>
            <p:ph type="title"/>
          </p:nvPr>
        </p:nvSpPr>
        <p:spPr/>
        <p:txBody>
          <a:bodyPr/>
          <a:lstStyle/>
          <a:p>
            <a:r>
              <a:rPr lang="en-US" dirty="0"/>
              <a:t>Code example (Sample extraction)</a:t>
            </a:r>
            <a:endParaRPr lang="en-SG" dirty="0"/>
          </a:p>
        </p:txBody>
      </p:sp>
      <p:sp>
        <p:nvSpPr>
          <p:cNvPr id="4" name="Content Placeholder 2">
            <a:extLst>
              <a:ext uri="{FF2B5EF4-FFF2-40B4-BE49-F238E27FC236}">
                <a16:creationId xmlns:a16="http://schemas.microsoft.com/office/drawing/2014/main" id="{F7331E8D-59B6-1F7E-1FB0-04872D02E1FD}"/>
              </a:ext>
            </a:extLst>
          </p:cNvPr>
          <p:cNvSpPr>
            <a:spLocks noGrp="1"/>
          </p:cNvSpPr>
          <p:nvPr>
            <p:ph idx="1"/>
          </p:nvPr>
        </p:nvSpPr>
        <p:spPr>
          <a:xfrm>
            <a:off x="1295400" y="2557463"/>
            <a:ext cx="9601200" cy="3317875"/>
          </a:xfrm>
        </p:spPr>
        <p:txBody>
          <a:bodyPr>
            <a:normAutofit/>
          </a:bodyPr>
          <a:lstStyle/>
          <a:p>
            <a:pPr marL="36900" indent="0">
              <a:buNone/>
            </a:pPr>
            <a:r>
              <a:rPr lang="en-US" sz="1800" dirty="0"/>
              <a:t>1. Extracted 30,000 samples</a:t>
            </a:r>
          </a:p>
          <a:p>
            <a:pPr marL="379800" indent="-342900">
              <a:buAutoNum type="arabicPeriod"/>
            </a:pPr>
            <a:endParaRPr lang="en-US" sz="1800" dirty="0"/>
          </a:p>
          <a:p>
            <a:pPr marL="379800" indent="-342900">
              <a:buAutoNum type="arabicPeriod"/>
            </a:pPr>
            <a:endParaRPr lang="en-US" sz="1800" dirty="0"/>
          </a:p>
          <a:p>
            <a:pPr marL="379800" indent="-342900">
              <a:buAutoNum type="arabicPeriod"/>
            </a:pPr>
            <a:endParaRPr lang="en-US" sz="1800" dirty="0"/>
          </a:p>
          <a:p>
            <a:pPr marL="36900" indent="0">
              <a:buNone/>
            </a:pPr>
            <a:r>
              <a:rPr lang="en-US" sz="1800" dirty="0"/>
              <a:t>2. How </a:t>
            </a:r>
            <a:r>
              <a:rPr lang="en-US" sz="1800" dirty="0" err="1"/>
              <a:t>samples_all</a:t>
            </a:r>
            <a:r>
              <a:rPr lang="en-US" sz="1800" dirty="0"/>
              <a:t> looks like</a:t>
            </a:r>
            <a:br>
              <a:rPr lang="en-US" sz="1800" dirty="0"/>
            </a:br>
            <a:r>
              <a:rPr lang="en-US" sz="1800" dirty="0"/>
              <a:t>   -left column due to random extraction </a:t>
            </a:r>
            <a:endParaRPr lang="en-SG" sz="1400" dirty="0"/>
          </a:p>
          <a:p>
            <a:pPr marL="379800" indent="-342900">
              <a:buAutoNum type="arabicPeriod"/>
            </a:pPr>
            <a:endParaRPr lang="en-US" sz="1800" dirty="0"/>
          </a:p>
        </p:txBody>
      </p:sp>
      <p:pic>
        <p:nvPicPr>
          <p:cNvPr id="5" name="Picture 4">
            <a:extLst>
              <a:ext uri="{FF2B5EF4-FFF2-40B4-BE49-F238E27FC236}">
                <a16:creationId xmlns:a16="http://schemas.microsoft.com/office/drawing/2014/main" id="{6B28DE10-B1B4-F7FF-B8F8-09B6BB8C942E}"/>
              </a:ext>
            </a:extLst>
          </p:cNvPr>
          <p:cNvPicPr>
            <a:picLocks noChangeAspect="1"/>
          </p:cNvPicPr>
          <p:nvPr/>
        </p:nvPicPr>
        <p:blipFill>
          <a:blip r:embed="rId3"/>
          <a:stretch>
            <a:fillRect/>
          </a:stretch>
        </p:blipFill>
        <p:spPr>
          <a:xfrm>
            <a:off x="5780959" y="2557463"/>
            <a:ext cx="4725059" cy="1352739"/>
          </a:xfrm>
          <a:prstGeom prst="rect">
            <a:avLst/>
          </a:prstGeom>
        </p:spPr>
      </p:pic>
      <p:pic>
        <p:nvPicPr>
          <p:cNvPr id="6" name="Picture 5">
            <a:extLst>
              <a:ext uri="{FF2B5EF4-FFF2-40B4-BE49-F238E27FC236}">
                <a16:creationId xmlns:a16="http://schemas.microsoft.com/office/drawing/2014/main" id="{0B62B1C5-CC82-6DE6-617C-E59958A61730}"/>
              </a:ext>
            </a:extLst>
          </p:cNvPr>
          <p:cNvPicPr>
            <a:picLocks noChangeAspect="1"/>
          </p:cNvPicPr>
          <p:nvPr/>
        </p:nvPicPr>
        <p:blipFill>
          <a:blip r:embed="rId4"/>
          <a:stretch>
            <a:fillRect/>
          </a:stretch>
        </p:blipFill>
        <p:spPr>
          <a:xfrm>
            <a:off x="5780959" y="4062601"/>
            <a:ext cx="5115639" cy="1638529"/>
          </a:xfrm>
          <a:prstGeom prst="rect">
            <a:avLst/>
          </a:prstGeom>
        </p:spPr>
      </p:pic>
    </p:spTree>
    <p:extLst>
      <p:ext uri="{BB962C8B-B14F-4D97-AF65-F5344CB8AC3E}">
        <p14:creationId xmlns:p14="http://schemas.microsoft.com/office/powerpoint/2010/main" val="367845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398-DEEC-5DE8-346A-9C64880428CA}"/>
              </a:ext>
            </a:extLst>
          </p:cNvPr>
          <p:cNvSpPr>
            <a:spLocks noGrp="1"/>
          </p:cNvSpPr>
          <p:nvPr>
            <p:ph type="title"/>
          </p:nvPr>
        </p:nvSpPr>
        <p:spPr/>
        <p:txBody>
          <a:bodyPr/>
          <a:lstStyle/>
          <a:p>
            <a:r>
              <a:rPr lang="en-US" dirty="0"/>
              <a:t>Code example (Pre-processing)</a:t>
            </a:r>
            <a:endParaRPr lang="en-SG" dirty="0"/>
          </a:p>
        </p:txBody>
      </p:sp>
      <p:sp>
        <p:nvSpPr>
          <p:cNvPr id="4" name="Content Placeholder 2">
            <a:extLst>
              <a:ext uri="{FF2B5EF4-FFF2-40B4-BE49-F238E27FC236}">
                <a16:creationId xmlns:a16="http://schemas.microsoft.com/office/drawing/2014/main" id="{F7331E8D-59B6-1F7E-1FB0-04872D02E1FD}"/>
              </a:ext>
            </a:extLst>
          </p:cNvPr>
          <p:cNvSpPr>
            <a:spLocks noGrp="1"/>
          </p:cNvSpPr>
          <p:nvPr>
            <p:ph idx="1"/>
          </p:nvPr>
        </p:nvSpPr>
        <p:spPr>
          <a:xfrm>
            <a:off x="1295400" y="2557463"/>
            <a:ext cx="9601200" cy="3317875"/>
          </a:xfrm>
        </p:spPr>
        <p:txBody>
          <a:bodyPr>
            <a:normAutofit/>
          </a:bodyPr>
          <a:lstStyle/>
          <a:p>
            <a:pPr marL="36900" indent="0">
              <a:buNone/>
            </a:pPr>
            <a:r>
              <a:rPr lang="en-US" sz="1800" dirty="0"/>
              <a:t>3. Separating each rows into 500 bases</a:t>
            </a:r>
          </a:p>
          <a:p>
            <a:pPr marL="379800" indent="-342900">
              <a:buAutoNum type="arabicPeriod"/>
            </a:pPr>
            <a:endParaRPr lang="en-US" sz="1800" dirty="0"/>
          </a:p>
          <a:p>
            <a:pPr marL="36900" indent="0">
              <a:buNone/>
            </a:pPr>
            <a:r>
              <a:rPr lang="en-US" sz="1800" dirty="0"/>
              <a:t>4. Removing unnecessary columns</a:t>
            </a:r>
            <a:endParaRPr lang="en-SG" sz="1400" dirty="0"/>
          </a:p>
          <a:p>
            <a:pPr marL="379800" indent="-342900">
              <a:buAutoNum type="arabicPeriod"/>
            </a:pPr>
            <a:endParaRPr lang="en-US" sz="1800" dirty="0"/>
          </a:p>
        </p:txBody>
      </p:sp>
      <p:pic>
        <p:nvPicPr>
          <p:cNvPr id="3" name="Picture 2">
            <a:extLst>
              <a:ext uri="{FF2B5EF4-FFF2-40B4-BE49-F238E27FC236}">
                <a16:creationId xmlns:a16="http://schemas.microsoft.com/office/drawing/2014/main" id="{73B39B13-B07C-CC8F-40E2-A7C34725E992}"/>
              </a:ext>
            </a:extLst>
          </p:cNvPr>
          <p:cNvPicPr>
            <a:picLocks noChangeAspect="1"/>
          </p:cNvPicPr>
          <p:nvPr/>
        </p:nvPicPr>
        <p:blipFill>
          <a:blip r:embed="rId3"/>
          <a:stretch>
            <a:fillRect/>
          </a:stretch>
        </p:blipFill>
        <p:spPr>
          <a:xfrm>
            <a:off x="5619368" y="2557463"/>
            <a:ext cx="5277230" cy="1188783"/>
          </a:xfrm>
          <a:prstGeom prst="rect">
            <a:avLst/>
          </a:prstGeom>
        </p:spPr>
      </p:pic>
      <p:pic>
        <p:nvPicPr>
          <p:cNvPr id="7" name="Picture 6">
            <a:extLst>
              <a:ext uri="{FF2B5EF4-FFF2-40B4-BE49-F238E27FC236}">
                <a16:creationId xmlns:a16="http://schemas.microsoft.com/office/drawing/2014/main" id="{C8D0AB47-C0FD-D2D9-2651-09C0A604156D}"/>
              </a:ext>
            </a:extLst>
          </p:cNvPr>
          <p:cNvPicPr>
            <a:picLocks noChangeAspect="1"/>
          </p:cNvPicPr>
          <p:nvPr/>
        </p:nvPicPr>
        <p:blipFill>
          <a:blip r:embed="rId4"/>
          <a:stretch>
            <a:fillRect/>
          </a:stretch>
        </p:blipFill>
        <p:spPr>
          <a:xfrm>
            <a:off x="4767943" y="4017710"/>
            <a:ext cx="6128655" cy="1743012"/>
          </a:xfrm>
          <a:prstGeom prst="rect">
            <a:avLst/>
          </a:prstGeom>
        </p:spPr>
      </p:pic>
    </p:spTree>
    <p:extLst>
      <p:ext uri="{BB962C8B-B14F-4D97-AF65-F5344CB8AC3E}">
        <p14:creationId xmlns:p14="http://schemas.microsoft.com/office/powerpoint/2010/main" val="391963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398-DEEC-5DE8-346A-9C64880428CA}"/>
              </a:ext>
            </a:extLst>
          </p:cNvPr>
          <p:cNvSpPr>
            <a:spLocks noGrp="1"/>
          </p:cNvSpPr>
          <p:nvPr>
            <p:ph type="title"/>
          </p:nvPr>
        </p:nvSpPr>
        <p:spPr/>
        <p:txBody>
          <a:bodyPr/>
          <a:lstStyle/>
          <a:p>
            <a:r>
              <a:rPr lang="en-US" dirty="0"/>
              <a:t>Code example (One-Hot-Encoding)</a:t>
            </a:r>
            <a:endParaRPr lang="en-SG" dirty="0"/>
          </a:p>
        </p:txBody>
      </p:sp>
      <p:sp>
        <p:nvSpPr>
          <p:cNvPr id="4" name="Content Placeholder 2">
            <a:extLst>
              <a:ext uri="{FF2B5EF4-FFF2-40B4-BE49-F238E27FC236}">
                <a16:creationId xmlns:a16="http://schemas.microsoft.com/office/drawing/2014/main" id="{F7331E8D-59B6-1F7E-1FB0-04872D02E1FD}"/>
              </a:ext>
            </a:extLst>
          </p:cNvPr>
          <p:cNvSpPr>
            <a:spLocks noGrp="1"/>
          </p:cNvSpPr>
          <p:nvPr>
            <p:ph idx="1"/>
          </p:nvPr>
        </p:nvSpPr>
        <p:spPr>
          <a:xfrm>
            <a:off x="1295400" y="2557463"/>
            <a:ext cx="9601200" cy="3317875"/>
          </a:xfrm>
        </p:spPr>
        <p:txBody>
          <a:bodyPr>
            <a:normAutofit/>
          </a:bodyPr>
          <a:lstStyle/>
          <a:p>
            <a:pPr marL="36900" indent="0">
              <a:buNone/>
            </a:pPr>
            <a:r>
              <a:rPr lang="en-US" sz="1800" dirty="0"/>
              <a:t>5. </a:t>
            </a:r>
            <a:r>
              <a:rPr lang="en-US" sz="1800" dirty="0" err="1"/>
              <a:t>get_dummies</a:t>
            </a:r>
            <a:r>
              <a:rPr lang="en-US" sz="1800" dirty="0"/>
              <a:t> does One Hot Encoding</a:t>
            </a:r>
          </a:p>
          <a:p>
            <a:pPr marL="379800" indent="-342900">
              <a:buAutoNum type="arabicPeriod"/>
            </a:pPr>
            <a:endParaRPr lang="en-US" sz="1800" dirty="0"/>
          </a:p>
          <a:p>
            <a:pPr marL="36900" indent="0">
              <a:buNone/>
            </a:pPr>
            <a:r>
              <a:rPr lang="en-US" sz="1800" dirty="0"/>
              <a:t>6. Create a column: ‘class’ to distinguish H,M,L </a:t>
            </a:r>
          </a:p>
          <a:p>
            <a:pPr marL="379800" indent="-342900">
              <a:buAutoNum type="arabicPeriod"/>
            </a:pPr>
            <a:endParaRPr lang="en-US" sz="1800" dirty="0"/>
          </a:p>
        </p:txBody>
      </p:sp>
      <p:pic>
        <p:nvPicPr>
          <p:cNvPr id="5" name="Picture 4">
            <a:extLst>
              <a:ext uri="{FF2B5EF4-FFF2-40B4-BE49-F238E27FC236}">
                <a16:creationId xmlns:a16="http://schemas.microsoft.com/office/drawing/2014/main" id="{F58F3959-C8CA-187F-581B-733D788ABEBA}"/>
              </a:ext>
            </a:extLst>
          </p:cNvPr>
          <p:cNvPicPr>
            <a:picLocks noChangeAspect="1"/>
          </p:cNvPicPr>
          <p:nvPr/>
        </p:nvPicPr>
        <p:blipFill>
          <a:blip r:embed="rId3"/>
          <a:stretch>
            <a:fillRect/>
          </a:stretch>
        </p:blipFill>
        <p:spPr>
          <a:xfrm>
            <a:off x="6096000" y="2500015"/>
            <a:ext cx="5259659" cy="2071987"/>
          </a:xfrm>
          <a:prstGeom prst="rect">
            <a:avLst/>
          </a:prstGeom>
        </p:spPr>
      </p:pic>
      <p:pic>
        <p:nvPicPr>
          <p:cNvPr id="6" name="Picture 5">
            <a:extLst>
              <a:ext uri="{FF2B5EF4-FFF2-40B4-BE49-F238E27FC236}">
                <a16:creationId xmlns:a16="http://schemas.microsoft.com/office/drawing/2014/main" id="{BE0665D5-56FA-E93B-DFBE-FD3E54A6E356}"/>
              </a:ext>
            </a:extLst>
          </p:cNvPr>
          <p:cNvPicPr>
            <a:picLocks noChangeAspect="1"/>
          </p:cNvPicPr>
          <p:nvPr/>
        </p:nvPicPr>
        <p:blipFill>
          <a:blip r:embed="rId4"/>
          <a:stretch>
            <a:fillRect/>
          </a:stretch>
        </p:blipFill>
        <p:spPr>
          <a:xfrm>
            <a:off x="5211421" y="4585109"/>
            <a:ext cx="6144238" cy="1585867"/>
          </a:xfrm>
          <a:prstGeom prst="rect">
            <a:avLst/>
          </a:prstGeom>
        </p:spPr>
      </p:pic>
    </p:spTree>
    <p:extLst>
      <p:ext uri="{BB962C8B-B14F-4D97-AF65-F5344CB8AC3E}">
        <p14:creationId xmlns:p14="http://schemas.microsoft.com/office/powerpoint/2010/main" val="124232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398-DEEC-5DE8-346A-9C64880428CA}"/>
              </a:ext>
            </a:extLst>
          </p:cNvPr>
          <p:cNvSpPr>
            <a:spLocks noGrp="1"/>
          </p:cNvSpPr>
          <p:nvPr>
            <p:ph type="title"/>
          </p:nvPr>
        </p:nvSpPr>
        <p:spPr/>
        <p:txBody>
          <a:bodyPr/>
          <a:lstStyle/>
          <a:p>
            <a:r>
              <a:rPr lang="en-US" dirty="0"/>
              <a:t>Code example (Model Building)</a:t>
            </a:r>
            <a:endParaRPr lang="en-SG" dirty="0"/>
          </a:p>
        </p:txBody>
      </p:sp>
      <p:sp>
        <p:nvSpPr>
          <p:cNvPr id="4" name="Content Placeholder 2">
            <a:extLst>
              <a:ext uri="{FF2B5EF4-FFF2-40B4-BE49-F238E27FC236}">
                <a16:creationId xmlns:a16="http://schemas.microsoft.com/office/drawing/2014/main" id="{F7331E8D-59B6-1F7E-1FB0-04872D02E1FD}"/>
              </a:ext>
            </a:extLst>
          </p:cNvPr>
          <p:cNvSpPr>
            <a:spLocks noGrp="1"/>
          </p:cNvSpPr>
          <p:nvPr>
            <p:ph idx="1"/>
          </p:nvPr>
        </p:nvSpPr>
        <p:spPr>
          <a:xfrm>
            <a:off x="1295400" y="2557464"/>
            <a:ext cx="4112941" cy="1914176"/>
          </a:xfrm>
        </p:spPr>
        <p:txBody>
          <a:bodyPr>
            <a:normAutofit/>
          </a:bodyPr>
          <a:lstStyle/>
          <a:p>
            <a:pPr marL="36900" indent="0">
              <a:buNone/>
            </a:pPr>
            <a:r>
              <a:rPr lang="en-US" sz="1800" dirty="0"/>
              <a:t>7. X input: OHE Bases</a:t>
            </a:r>
          </a:p>
          <a:p>
            <a:pPr marL="36900" indent="0">
              <a:buNone/>
            </a:pPr>
            <a:r>
              <a:rPr lang="en-US" sz="1800" dirty="0"/>
              <a:t>8. Y input: Class</a:t>
            </a:r>
          </a:p>
          <a:p>
            <a:pPr marL="36900" indent="0">
              <a:buNone/>
            </a:pPr>
            <a:r>
              <a:rPr lang="en-US" sz="1800" dirty="0"/>
              <a:t>9. Split train and test set into 70/30</a:t>
            </a:r>
          </a:p>
          <a:p>
            <a:pPr marL="36900" indent="0">
              <a:buNone/>
            </a:pPr>
            <a:endParaRPr lang="en-US" sz="1800" dirty="0"/>
          </a:p>
          <a:p>
            <a:pPr marL="379800" indent="-342900">
              <a:buAutoNum type="arabicPeriod"/>
            </a:pPr>
            <a:endParaRPr lang="en-US" sz="1800" dirty="0"/>
          </a:p>
        </p:txBody>
      </p:sp>
      <p:pic>
        <p:nvPicPr>
          <p:cNvPr id="3" name="Picture 2">
            <a:extLst>
              <a:ext uri="{FF2B5EF4-FFF2-40B4-BE49-F238E27FC236}">
                <a16:creationId xmlns:a16="http://schemas.microsoft.com/office/drawing/2014/main" id="{FC4CD471-B7E8-A89F-7533-2FD4CB922EEF}"/>
              </a:ext>
            </a:extLst>
          </p:cNvPr>
          <p:cNvPicPr>
            <a:picLocks noChangeAspect="1"/>
          </p:cNvPicPr>
          <p:nvPr/>
        </p:nvPicPr>
        <p:blipFill>
          <a:blip r:embed="rId3"/>
          <a:stretch>
            <a:fillRect/>
          </a:stretch>
        </p:blipFill>
        <p:spPr>
          <a:xfrm>
            <a:off x="4638906" y="2496869"/>
            <a:ext cx="6725375" cy="1479277"/>
          </a:xfrm>
          <a:prstGeom prst="rect">
            <a:avLst/>
          </a:prstGeom>
        </p:spPr>
      </p:pic>
      <p:pic>
        <p:nvPicPr>
          <p:cNvPr id="7" name="Picture 6">
            <a:extLst>
              <a:ext uri="{FF2B5EF4-FFF2-40B4-BE49-F238E27FC236}">
                <a16:creationId xmlns:a16="http://schemas.microsoft.com/office/drawing/2014/main" id="{F4A8524A-B0A7-E273-ECA6-62607F61DCAD}"/>
              </a:ext>
            </a:extLst>
          </p:cNvPr>
          <p:cNvPicPr>
            <a:picLocks noChangeAspect="1"/>
          </p:cNvPicPr>
          <p:nvPr/>
        </p:nvPicPr>
        <p:blipFill>
          <a:blip r:embed="rId4"/>
          <a:stretch>
            <a:fillRect/>
          </a:stretch>
        </p:blipFill>
        <p:spPr>
          <a:xfrm>
            <a:off x="2956932" y="4036741"/>
            <a:ext cx="5488261" cy="2113089"/>
          </a:xfrm>
          <a:prstGeom prst="rect">
            <a:avLst/>
          </a:prstGeom>
        </p:spPr>
      </p:pic>
      <p:pic>
        <p:nvPicPr>
          <p:cNvPr id="8" name="Picture 7">
            <a:extLst>
              <a:ext uri="{FF2B5EF4-FFF2-40B4-BE49-F238E27FC236}">
                <a16:creationId xmlns:a16="http://schemas.microsoft.com/office/drawing/2014/main" id="{BD954E33-5973-0D3C-B825-ADDAC917A7F2}"/>
              </a:ext>
            </a:extLst>
          </p:cNvPr>
          <p:cNvPicPr>
            <a:picLocks noChangeAspect="1"/>
          </p:cNvPicPr>
          <p:nvPr/>
        </p:nvPicPr>
        <p:blipFill>
          <a:blip r:embed="rId5"/>
          <a:stretch>
            <a:fillRect/>
          </a:stretch>
        </p:blipFill>
        <p:spPr>
          <a:xfrm>
            <a:off x="8586234" y="4036741"/>
            <a:ext cx="2778047" cy="2113089"/>
          </a:xfrm>
          <a:prstGeom prst="rect">
            <a:avLst/>
          </a:prstGeom>
        </p:spPr>
      </p:pic>
    </p:spTree>
    <p:extLst>
      <p:ext uri="{BB962C8B-B14F-4D97-AF65-F5344CB8AC3E}">
        <p14:creationId xmlns:p14="http://schemas.microsoft.com/office/powerpoint/2010/main" val="309920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398-DEEC-5DE8-346A-9C64880428CA}"/>
              </a:ext>
            </a:extLst>
          </p:cNvPr>
          <p:cNvSpPr>
            <a:spLocks noGrp="1"/>
          </p:cNvSpPr>
          <p:nvPr>
            <p:ph type="title"/>
          </p:nvPr>
        </p:nvSpPr>
        <p:spPr/>
        <p:txBody>
          <a:bodyPr/>
          <a:lstStyle/>
          <a:p>
            <a:r>
              <a:rPr lang="en-US" dirty="0"/>
              <a:t>Code example (Results)</a:t>
            </a:r>
            <a:endParaRPr lang="en-SG" dirty="0"/>
          </a:p>
        </p:txBody>
      </p:sp>
      <p:sp>
        <p:nvSpPr>
          <p:cNvPr id="4" name="Content Placeholder 2">
            <a:extLst>
              <a:ext uri="{FF2B5EF4-FFF2-40B4-BE49-F238E27FC236}">
                <a16:creationId xmlns:a16="http://schemas.microsoft.com/office/drawing/2014/main" id="{F7331E8D-59B6-1F7E-1FB0-04872D02E1FD}"/>
              </a:ext>
            </a:extLst>
          </p:cNvPr>
          <p:cNvSpPr>
            <a:spLocks noGrp="1"/>
          </p:cNvSpPr>
          <p:nvPr>
            <p:ph idx="1"/>
          </p:nvPr>
        </p:nvSpPr>
        <p:spPr>
          <a:xfrm>
            <a:off x="1295402" y="3828702"/>
            <a:ext cx="4800600" cy="2482888"/>
          </a:xfrm>
        </p:spPr>
        <p:txBody>
          <a:bodyPr>
            <a:normAutofit fontScale="77500" lnSpcReduction="20000"/>
          </a:bodyPr>
          <a:lstStyle/>
          <a:p>
            <a:pPr marL="36900" indent="0">
              <a:buNone/>
            </a:pPr>
            <a:r>
              <a:rPr lang="en-US" sz="1800" dirty="0"/>
              <a:t>Precision:</a:t>
            </a:r>
            <a:br>
              <a:rPr lang="en-US" sz="1800" dirty="0"/>
            </a:br>
            <a:r>
              <a:rPr lang="en-SG" sz="1800" dirty="0"/>
              <a:t>Measures how often a machine learning model correctly predicts the positive class.</a:t>
            </a:r>
          </a:p>
          <a:p>
            <a:pPr marL="36900" indent="0">
              <a:buNone/>
            </a:pPr>
            <a:r>
              <a:rPr lang="en-SG" sz="1800" dirty="0"/>
              <a:t>Recall:</a:t>
            </a:r>
            <a:br>
              <a:rPr lang="en-US" sz="1800" dirty="0"/>
            </a:br>
            <a:r>
              <a:rPr lang="en-US" sz="1800" dirty="0"/>
              <a:t>True Positive Rate</a:t>
            </a:r>
          </a:p>
          <a:p>
            <a:pPr marL="36900" indent="0">
              <a:buNone/>
            </a:pPr>
            <a:r>
              <a:rPr lang="en-US" sz="1800" dirty="0"/>
              <a:t>F1-score:</a:t>
            </a:r>
            <a:br>
              <a:rPr lang="en-US" sz="1800" dirty="0"/>
            </a:br>
            <a:r>
              <a:rPr lang="en-US" sz="1800" dirty="0"/>
              <a:t>Combination of Precision and Recall to measure a Model’s accuracy</a:t>
            </a:r>
          </a:p>
          <a:p>
            <a:pPr marL="36900" indent="0">
              <a:buNone/>
            </a:pPr>
            <a:r>
              <a:rPr lang="en-US" sz="1800" dirty="0"/>
              <a:t>Support:</a:t>
            </a:r>
            <a:br>
              <a:rPr lang="en-US" sz="1800" dirty="0"/>
            </a:br>
            <a:r>
              <a:rPr lang="en-US" sz="1800" dirty="0"/>
              <a:t>T</a:t>
            </a:r>
            <a:r>
              <a:rPr lang="en-SG" sz="1800" dirty="0"/>
              <a:t>he number of actual occurrences of the class in the specified dataset</a:t>
            </a:r>
            <a:endParaRPr lang="en-US" sz="1800" dirty="0"/>
          </a:p>
          <a:p>
            <a:pPr marL="379800" indent="-342900">
              <a:buAutoNum type="arabicPeriod"/>
            </a:pPr>
            <a:endParaRPr lang="en-US" sz="1800" dirty="0"/>
          </a:p>
        </p:txBody>
      </p:sp>
      <p:pic>
        <p:nvPicPr>
          <p:cNvPr id="5" name="Picture 4">
            <a:extLst>
              <a:ext uri="{FF2B5EF4-FFF2-40B4-BE49-F238E27FC236}">
                <a16:creationId xmlns:a16="http://schemas.microsoft.com/office/drawing/2014/main" id="{F0BF7561-8D49-4F5C-4017-D6BA9736A73D}"/>
              </a:ext>
            </a:extLst>
          </p:cNvPr>
          <p:cNvPicPr>
            <a:picLocks noChangeAspect="1"/>
          </p:cNvPicPr>
          <p:nvPr/>
        </p:nvPicPr>
        <p:blipFill>
          <a:blip r:embed="rId3"/>
          <a:stretch>
            <a:fillRect/>
          </a:stretch>
        </p:blipFill>
        <p:spPr>
          <a:xfrm>
            <a:off x="6459589" y="2557463"/>
            <a:ext cx="3353268" cy="447737"/>
          </a:xfrm>
          <a:prstGeom prst="rect">
            <a:avLst/>
          </a:prstGeom>
        </p:spPr>
      </p:pic>
      <p:pic>
        <p:nvPicPr>
          <p:cNvPr id="6" name="Picture 5">
            <a:extLst>
              <a:ext uri="{FF2B5EF4-FFF2-40B4-BE49-F238E27FC236}">
                <a16:creationId xmlns:a16="http://schemas.microsoft.com/office/drawing/2014/main" id="{B3BCF762-4C7F-953F-AB61-FFFEDBF04192}"/>
              </a:ext>
            </a:extLst>
          </p:cNvPr>
          <p:cNvPicPr>
            <a:picLocks noChangeAspect="1"/>
          </p:cNvPicPr>
          <p:nvPr/>
        </p:nvPicPr>
        <p:blipFill>
          <a:blip r:embed="rId4"/>
          <a:stretch>
            <a:fillRect/>
          </a:stretch>
        </p:blipFill>
        <p:spPr>
          <a:xfrm>
            <a:off x="6459589" y="3157599"/>
            <a:ext cx="4881201" cy="883592"/>
          </a:xfrm>
          <a:prstGeom prst="rect">
            <a:avLst/>
          </a:prstGeom>
        </p:spPr>
      </p:pic>
      <p:pic>
        <p:nvPicPr>
          <p:cNvPr id="9" name="Picture 8">
            <a:extLst>
              <a:ext uri="{FF2B5EF4-FFF2-40B4-BE49-F238E27FC236}">
                <a16:creationId xmlns:a16="http://schemas.microsoft.com/office/drawing/2014/main" id="{EC5DEFE2-F572-5FE5-B6C3-62A470AF4BF1}"/>
              </a:ext>
            </a:extLst>
          </p:cNvPr>
          <p:cNvPicPr>
            <a:picLocks noChangeAspect="1"/>
          </p:cNvPicPr>
          <p:nvPr/>
        </p:nvPicPr>
        <p:blipFill>
          <a:blip r:embed="rId5"/>
          <a:stretch>
            <a:fillRect/>
          </a:stretch>
        </p:blipFill>
        <p:spPr>
          <a:xfrm>
            <a:off x="6096000" y="4314172"/>
            <a:ext cx="5427650" cy="1757153"/>
          </a:xfrm>
          <a:prstGeom prst="rect">
            <a:avLst/>
          </a:prstGeom>
        </p:spPr>
      </p:pic>
      <p:sp>
        <p:nvSpPr>
          <p:cNvPr id="11" name="TextBox 10">
            <a:extLst>
              <a:ext uri="{FF2B5EF4-FFF2-40B4-BE49-F238E27FC236}">
                <a16:creationId xmlns:a16="http://schemas.microsoft.com/office/drawing/2014/main" id="{D238A11A-2C3C-3FE8-7E67-A32159350CAF}"/>
              </a:ext>
            </a:extLst>
          </p:cNvPr>
          <p:cNvSpPr txBox="1"/>
          <p:nvPr/>
        </p:nvSpPr>
        <p:spPr>
          <a:xfrm>
            <a:off x="1295402" y="2616471"/>
            <a:ext cx="4881201" cy="923330"/>
          </a:xfrm>
          <a:prstGeom prst="rect">
            <a:avLst/>
          </a:prstGeom>
          <a:noFill/>
        </p:spPr>
        <p:txBody>
          <a:bodyPr wrap="square">
            <a:spAutoFit/>
          </a:bodyPr>
          <a:lstStyle/>
          <a:p>
            <a:pPr marL="36900"/>
            <a:r>
              <a:rPr lang="en-US" sz="1800" dirty="0"/>
              <a:t>10. Input model and fit in inputs</a:t>
            </a:r>
          </a:p>
          <a:p>
            <a:pPr marL="36900"/>
            <a:r>
              <a:rPr lang="en-US" sz="1800" dirty="0"/>
              <a:t>11. Prediction results and Classification report generation</a:t>
            </a:r>
          </a:p>
        </p:txBody>
      </p:sp>
    </p:spTree>
    <p:extLst>
      <p:ext uri="{BB962C8B-B14F-4D97-AF65-F5344CB8AC3E}">
        <p14:creationId xmlns:p14="http://schemas.microsoft.com/office/powerpoint/2010/main" val="302079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436C-3F9A-81F5-A5DA-240FCE156AC4}"/>
              </a:ext>
            </a:extLst>
          </p:cNvPr>
          <p:cNvSpPr>
            <a:spLocks noGrp="1"/>
          </p:cNvSpPr>
          <p:nvPr>
            <p:ph type="title"/>
          </p:nvPr>
        </p:nvSpPr>
        <p:spPr/>
        <p:txBody>
          <a:bodyPr/>
          <a:lstStyle/>
          <a:p>
            <a:r>
              <a:rPr lang="en-US" dirty="0"/>
              <a:t>Code example (Results)</a:t>
            </a:r>
            <a:endParaRPr lang="en-SG" dirty="0"/>
          </a:p>
        </p:txBody>
      </p:sp>
      <p:sp>
        <p:nvSpPr>
          <p:cNvPr id="3" name="Content Placeholder 2">
            <a:extLst>
              <a:ext uri="{FF2B5EF4-FFF2-40B4-BE49-F238E27FC236}">
                <a16:creationId xmlns:a16="http://schemas.microsoft.com/office/drawing/2014/main" id="{76D111E7-9A55-290C-FD81-937509B8B149}"/>
              </a:ext>
            </a:extLst>
          </p:cNvPr>
          <p:cNvSpPr>
            <a:spLocks noGrp="1"/>
          </p:cNvSpPr>
          <p:nvPr>
            <p:ph idx="1"/>
          </p:nvPr>
        </p:nvSpPr>
        <p:spPr>
          <a:xfrm>
            <a:off x="1295401" y="2556932"/>
            <a:ext cx="3499623" cy="2305000"/>
          </a:xfrm>
        </p:spPr>
        <p:txBody>
          <a:bodyPr>
            <a:normAutofit/>
          </a:bodyPr>
          <a:lstStyle/>
          <a:p>
            <a:pPr marL="36900" indent="0">
              <a:buNone/>
            </a:pPr>
            <a:r>
              <a:rPr lang="en-US" sz="2000" dirty="0"/>
              <a:t>12. Confusion matrix</a:t>
            </a:r>
          </a:p>
          <a:p>
            <a:pPr marL="36900" indent="0">
              <a:buNone/>
            </a:pPr>
            <a:r>
              <a:rPr lang="en-US" sz="2000" dirty="0"/>
              <a:t>- Low, 2, performed best</a:t>
            </a:r>
          </a:p>
          <a:p>
            <a:pPr marL="36900" indent="0">
              <a:buNone/>
            </a:pPr>
            <a:r>
              <a:rPr lang="en-US" sz="2000" dirty="0"/>
              <a:t>- High and Medium, 0 and 1 not good enough</a:t>
            </a:r>
            <a:endParaRPr lang="en-SG" sz="1600" dirty="0"/>
          </a:p>
          <a:p>
            <a:pPr marL="0" indent="0">
              <a:buNone/>
            </a:pPr>
            <a:endParaRPr lang="en-SG" sz="2000" dirty="0"/>
          </a:p>
        </p:txBody>
      </p:sp>
      <p:pic>
        <p:nvPicPr>
          <p:cNvPr id="4" name="Picture 3">
            <a:extLst>
              <a:ext uri="{FF2B5EF4-FFF2-40B4-BE49-F238E27FC236}">
                <a16:creationId xmlns:a16="http://schemas.microsoft.com/office/drawing/2014/main" id="{24C681E4-1CE0-D5C7-4FBF-68013B957AEC}"/>
              </a:ext>
            </a:extLst>
          </p:cNvPr>
          <p:cNvPicPr>
            <a:picLocks noChangeAspect="1"/>
          </p:cNvPicPr>
          <p:nvPr/>
        </p:nvPicPr>
        <p:blipFill>
          <a:blip r:embed="rId3"/>
          <a:stretch>
            <a:fillRect/>
          </a:stretch>
        </p:blipFill>
        <p:spPr>
          <a:xfrm>
            <a:off x="1295401" y="4380487"/>
            <a:ext cx="5410197" cy="1523259"/>
          </a:xfrm>
          <a:prstGeom prst="rect">
            <a:avLst/>
          </a:prstGeom>
        </p:spPr>
      </p:pic>
      <p:pic>
        <p:nvPicPr>
          <p:cNvPr id="5" name="Picture 4">
            <a:extLst>
              <a:ext uri="{FF2B5EF4-FFF2-40B4-BE49-F238E27FC236}">
                <a16:creationId xmlns:a16="http://schemas.microsoft.com/office/drawing/2014/main" id="{BA0830DC-5978-BCC8-8AEE-C4A477CA028E}"/>
              </a:ext>
            </a:extLst>
          </p:cNvPr>
          <p:cNvPicPr>
            <a:picLocks noChangeAspect="1"/>
          </p:cNvPicPr>
          <p:nvPr/>
        </p:nvPicPr>
        <p:blipFill rotWithShape="1">
          <a:blip r:embed="rId4"/>
          <a:srcRect l="16378" t="9856" r="8114"/>
          <a:stretch/>
        </p:blipFill>
        <p:spPr>
          <a:xfrm>
            <a:off x="6928622" y="2835916"/>
            <a:ext cx="3854607" cy="3067830"/>
          </a:xfrm>
          <a:prstGeom prst="rect">
            <a:avLst/>
          </a:prstGeom>
        </p:spPr>
      </p:pic>
    </p:spTree>
    <p:extLst>
      <p:ext uri="{BB962C8B-B14F-4D97-AF65-F5344CB8AC3E}">
        <p14:creationId xmlns:p14="http://schemas.microsoft.com/office/powerpoint/2010/main" val="87349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436C-3F9A-81F5-A5DA-240FCE156AC4}"/>
              </a:ext>
            </a:extLst>
          </p:cNvPr>
          <p:cNvSpPr>
            <a:spLocks noGrp="1"/>
          </p:cNvSpPr>
          <p:nvPr>
            <p:ph type="title"/>
          </p:nvPr>
        </p:nvSpPr>
        <p:spPr/>
        <p:txBody>
          <a:bodyPr>
            <a:noAutofit/>
          </a:bodyPr>
          <a:lstStyle/>
          <a:p>
            <a:r>
              <a:rPr lang="en-US" sz="3600" dirty="0"/>
              <a:t>Code example (Feature Importance and Selection)</a:t>
            </a:r>
            <a:endParaRPr lang="en-SG" sz="3600" dirty="0"/>
          </a:p>
        </p:txBody>
      </p:sp>
      <p:sp>
        <p:nvSpPr>
          <p:cNvPr id="3" name="Content Placeholder 2">
            <a:extLst>
              <a:ext uri="{FF2B5EF4-FFF2-40B4-BE49-F238E27FC236}">
                <a16:creationId xmlns:a16="http://schemas.microsoft.com/office/drawing/2014/main" id="{76D111E7-9A55-290C-FD81-937509B8B149}"/>
              </a:ext>
            </a:extLst>
          </p:cNvPr>
          <p:cNvSpPr>
            <a:spLocks noGrp="1"/>
          </p:cNvSpPr>
          <p:nvPr>
            <p:ph idx="1"/>
          </p:nvPr>
        </p:nvSpPr>
        <p:spPr>
          <a:xfrm>
            <a:off x="1295401" y="2556932"/>
            <a:ext cx="3499623" cy="2305000"/>
          </a:xfrm>
        </p:spPr>
        <p:txBody>
          <a:bodyPr>
            <a:normAutofit/>
          </a:bodyPr>
          <a:lstStyle/>
          <a:p>
            <a:pPr marL="0" indent="0">
              <a:buNone/>
            </a:pPr>
            <a:endParaRPr lang="en-SG" sz="2000" dirty="0"/>
          </a:p>
        </p:txBody>
      </p:sp>
      <p:pic>
        <p:nvPicPr>
          <p:cNvPr id="6" name="Picture 5">
            <a:extLst>
              <a:ext uri="{FF2B5EF4-FFF2-40B4-BE49-F238E27FC236}">
                <a16:creationId xmlns:a16="http://schemas.microsoft.com/office/drawing/2014/main" id="{37DE5A7E-5D30-3442-9D25-03E3CCDC2007}"/>
              </a:ext>
            </a:extLst>
          </p:cNvPr>
          <p:cNvPicPr>
            <a:picLocks noChangeAspect="1"/>
          </p:cNvPicPr>
          <p:nvPr/>
        </p:nvPicPr>
        <p:blipFill>
          <a:blip r:embed="rId3"/>
          <a:stretch>
            <a:fillRect/>
          </a:stretch>
        </p:blipFill>
        <p:spPr>
          <a:xfrm>
            <a:off x="1295401" y="2556932"/>
            <a:ext cx="4105848" cy="619211"/>
          </a:xfrm>
          <a:prstGeom prst="rect">
            <a:avLst/>
          </a:prstGeom>
        </p:spPr>
      </p:pic>
      <p:pic>
        <p:nvPicPr>
          <p:cNvPr id="7" name="Picture 6">
            <a:extLst>
              <a:ext uri="{FF2B5EF4-FFF2-40B4-BE49-F238E27FC236}">
                <a16:creationId xmlns:a16="http://schemas.microsoft.com/office/drawing/2014/main" id="{2885E94C-90C5-0398-BE13-E31BBC111A4C}"/>
              </a:ext>
            </a:extLst>
          </p:cNvPr>
          <p:cNvPicPr>
            <a:picLocks noChangeAspect="1"/>
          </p:cNvPicPr>
          <p:nvPr/>
        </p:nvPicPr>
        <p:blipFill>
          <a:blip r:embed="rId4"/>
          <a:stretch>
            <a:fillRect/>
          </a:stretch>
        </p:blipFill>
        <p:spPr>
          <a:xfrm>
            <a:off x="1295401" y="3318667"/>
            <a:ext cx="2457793" cy="1543265"/>
          </a:xfrm>
          <a:prstGeom prst="rect">
            <a:avLst/>
          </a:prstGeom>
        </p:spPr>
      </p:pic>
      <p:pic>
        <p:nvPicPr>
          <p:cNvPr id="8" name="Picture 7">
            <a:extLst>
              <a:ext uri="{FF2B5EF4-FFF2-40B4-BE49-F238E27FC236}">
                <a16:creationId xmlns:a16="http://schemas.microsoft.com/office/drawing/2014/main" id="{1F741E3A-9263-040E-B3C1-3C53ACBB2E89}"/>
              </a:ext>
            </a:extLst>
          </p:cNvPr>
          <p:cNvPicPr>
            <a:picLocks noChangeAspect="1"/>
          </p:cNvPicPr>
          <p:nvPr/>
        </p:nvPicPr>
        <p:blipFill>
          <a:blip r:embed="rId5"/>
          <a:stretch>
            <a:fillRect/>
          </a:stretch>
        </p:blipFill>
        <p:spPr>
          <a:xfrm>
            <a:off x="5694034" y="3709432"/>
            <a:ext cx="5744377" cy="1371791"/>
          </a:xfrm>
          <a:prstGeom prst="rect">
            <a:avLst/>
          </a:prstGeom>
        </p:spPr>
      </p:pic>
      <p:pic>
        <p:nvPicPr>
          <p:cNvPr id="9" name="Picture 8">
            <a:extLst>
              <a:ext uri="{FF2B5EF4-FFF2-40B4-BE49-F238E27FC236}">
                <a16:creationId xmlns:a16="http://schemas.microsoft.com/office/drawing/2014/main" id="{C816C316-9CEB-D0E3-B8E8-247B14A1FCF3}"/>
              </a:ext>
            </a:extLst>
          </p:cNvPr>
          <p:cNvPicPr>
            <a:picLocks noChangeAspect="1"/>
          </p:cNvPicPr>
          <p:nvPr/>
        </p:nvPicPr>
        <p:blipFill>
          <a:blip r:embed="rId6"/>
          <a:stretch>
            <a:fillRect/>
          </a:stretch>
        </p:blipFill>
        <p:spPr>
          <a:xfrm>
            <a:off x="5352324" y="5341771"/>
            <a:ext cx="6086087" cy="757946"/>
          </a:xfrm>
          <a:prstGeom prst="rect">
            <a:avLst/>
          </a:prstGeom>
        </p:spPr>
      </p:pic>
    </p:spTree>
    <p:extLst>
      <p:ext uri="{BB962C8B-B14F-4D97-AF65-F5344CB8AC3E}">
        <p14:creationId xmlns:p14="http://schemas.microsoft.com/office/powerpoint/2010/main" val="4278284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436C-3F9A-81F5-A5DA-240FCE156AC4}"/>
              </a:ext>
            </a:extLst>
          </p:cNvPr>
          <p:cNvSpPr>
            <a:spLocks noGrp="1"/>
          </p:cNvSpPr>
          <p:nvPr>
            <p:ph type="title"/>
          </p:nvPr>
        </p:nvSpPr>
        <p:spPr/>
        <p:txBody>
          <a:bodyPr>
            <a:noAutofit/>
          </a:bodyPr>
          <a:lstStyle/>
          <a:p>
            <a:r>
              <a:rPr lang="en-US" sz="3600" dirty="0"/>
              <a:t>Results (Full dataset)</a:t>
            </a:r>
            <a:endParaRPr lang="en-SG" sz="3600" dirty="0"/>
          </a:p>
        </p:txBody>
      </p:sp>
      <p:sp>
        <p:nvSpPr>
          <p:cNvPr id="4" name="TextBox 3">
            <a:extLst>
              <a:ext uri="{FF2B5EF4-FFF2-40B4-BE49-F238E27FC236}">
                <a16:creationId xmlns:a16="http://schemas.microsoft.com/office/drawing/2014/main" id="{2621CD78-E728-F548-F0D2-69B27C7543E2}"/>
              </a:ext>
            </a:extLst>
          </p:cNvPr>
          <p:cNvSpPr txBox="1"/>
          <p:nvPr/>
        </p:nvSpPr>
        <p:spPr>
          <a:xfrm>
            <a:off x="2553795" y="3804551"/>
            <a:ext cx="2742546" cy="369332"/>
          </a:xfrm>
          <a:prstGeom prst="rect">
            <a:avLst/>
          </a:prstGeom>
          <a:noFill/>
        </p:spPr>
        <p:txBody>
          <a:bodyPr wrap="none" rtlCol="0">
            <a:spAutoFit/>
          </a:bodyPr>
          <a:lstStyle/>
          <a:p>
            <a:r>
              <a:rPr lang="en-US" dirty="0"/>
              <a:t>Without Feature Selection</a:t>
            </a:r>
            <a:endParaRPr lang="en-SG" dirty="0"/>
          </a:p>
        </p:txBody>
      </p:sp>
      <p:sp>
        <p:nvSpPr>
          <p:cNvPr id="5" name="TextBox 4">
            <a:extLst>
              <a:ext uri="{FF2B5EF4-FFF2-40B4-BE49-F238E27FC236}">
                <a16:creationId xmlns:a16="http://schemas.microsoft.com/office/drawing/2014/main" id="{18B0047D-05BB-D5A8-6D28-B468990CA28B}"/>
              </a:ext>
            </a:extLst>
          </p:cNvPr>
          <p:cNvSpPr txBox="1"/>
          <p:nvPr/>
        </p:nvSpPr>
        <p:spPr>
          <a:xfrm>
            <a:off x="6253455" y="3781079"/>
            <a:ext cx="3227294" cy="369332"/>
          </a:xfrm>
          <a:prstGeom prst="rect">
            <a:avLst/>
          </a:prstGeom>
          <a:noFill/>
        </p:spPr>
        <p:txBody>
          <a:bodyPr wrap="none" rtlCol="0">
            <a:spAutoFit/>
          </a:bodyPr>
          <a:lstStyle/>
          <a:p>
            <a:r>
              <a:rPr lang="en-US" dirty="0"/>
              <a:t>With Feature Selection of 1000</a:t>
            </a:r>
            <a:endParaRPr lang="en-SG" dirty="0"/>
          </a:p>
        </p:txBody>
      </p:sp>
      <p:pic>
        <p:nvPicPr>
          <p:cNvPr id="10" name="Picture 9">
            <a:extLst>
              <a:ext uri="{FF2B5EF4-FFF2-40B4-BE49-F238E27FC236}">
                <a16:creationId xmlns:a16="http://schemas.microsoft.com/office/drawing/2014/main" id="{809A00E5-6D03-568F-A9F4-59707D453BB1}"/>
              </a:ext>
            </a:extLst>
          </p:cNvPr>
          <p:cNvPicPr>
            <a:picLocks noChangeAspect="1"/>
          </p:cNvPicPr>
          <p:nvPr/>
        </p:nvPicPr>
        <p:blipFill rotWithShape="1">
          <a:blip r:embed="rId3"/>
          <a:srcRect/>
          <a:stretch/>
        </p:blipFill>
        <p:spPr>
          <a:xfrm>
            <a:off x="1295401" y="2469327"/>
            <a:ext cx="4353049" cy="1335224"/>
          </a:xfrm>
          <a:prstGeom prst="rect">
            <a:avLst/>
          </a:prstGeom>
        </p:spPr>
      </p:pic>
      <p:pic>
        <p:nvPicPr>
          <p:cNvPr id="11" name="Picture 10">
            <a:extLst>
              <a:ext uri="{FF2B5EF4-FFF2-40B4-BE49-F238E27FC236}">
                <a16:creationId xmlns:a16="http://schemas.microsoft.com/office/drawing/2014/main" id="{79C14CC9-8978-38BA-6EEF-6E674A494E75}"/>
              </a:ext>
            </a:extLst>
          </p:cNvPr>
          <p:cNvPicPr>
            <a:picLocks noChangeAspect="1"/>
          </p:cNvPicPr>
          <p:nvPr/>
        </p:nvPicPr>
        <p:blipFill>
          <a:blip r:embed="rId4"/>
          <a:stretch>
            <a:fillRect/>
          </a:stretch>
        </p:blipFill>
        <p:spPr>
          <a:xfrm>
            <a:off x="6096000" y="2469327"/>
            <a:ext cx="3542205" cy="1335224"/>
          </a:xfrm>
          <a:prstGeom prst="rect">
            <a:avLst/>
          </a:prstGeom>
        </p:spPr>
      </p:pic>
      <p:sp>
        <p:nvSpPr>
          <p:cNvPr id="12" name="TextBox 11">
            <a:extLst>
              <a:ext uri="{FF2B5EF4-FFF2-40B4-BE49-F238E27FC236}">
                <a16:creationId xmlns:a16="http://schemas.microsoft.com/office/drawing/2014/main" id="{0EF13A30-540F-4306-5276-B5D118DEEB9A}"/>
              </a:ext>
            </a:extLst>
          </p:cNvPr>
          <p:cNvSpPr txBox="1"/>
          <p:nvPr/>
        </p:nvSpPr>
        <p:spPr>
          <a:xfrm>
            <a:off x="6317155" y="5509107"/>
            <a:ext cx="3110275" cy="369332"/>
          </a:xfrm>
          <a:prstGeom prst="rect">
            <a:avLst/>
          </a:prstGeom>
          <a:noFill/>
        </p:spPr>
        <p:txBody>
          <a:bodyPr wrap="none" rtlCol="0">
            <a:spAutoFit/>
          </a:bodyPr>
          <a:lstStyle/>
          <a:p>
            <a:r>
              <a:rPr lang="en-US" dirty="0"/>
              <a:t>With Feature Selection of 500</a:t>
            </a:r>
            <a:endParaRPr lang="en-SG" dirty="0"/>
          </a:p>
        </p:txBody>
      </p:sp>
      <p:pic>
        <p:nvPicPr>
          <p:cNvPr id="13" name="Picture 12">
            <a:extLst>
              <a:ext uri="{FF2B5EF4-FFF2-40B4-BE49-F238E27FC236}">
                <a16:creationId xmlns:a16="http://schemas.microsoft.com/office/drawing/2014/main" id="{64B44C6D-6DDE-95D9-B90E-EBAC5766784B}"/>
              </a:ext>
            </a:extLst>
          </p:cNvPr>
          <p:cNvPicPr>
            <a:picLocks noChangeAspect="1"/>
          </p:cNvPicPr>
          <p:nvPr/>
        </p:nvPicPr>
        <p:blipFill rotWithShape="1">
          <a:blip r:embed="rId5"/>
          <a:srcRect l="20383"/>
          <a:stretch/>
        </p:blipFill>
        <p:spPr>
          <a:xfrm>
            <a:off x="6106379" y="4173883"/>
            <a:ext cx="3531826" cy="1335224"/>
          </a:xfrm>
          <a:prstGeom prst="rect">
            <a:avLst/>
          </a:prstGeom>
        </p:spPr>
      </p:pic>
      <p:pic>
        <p:nvPicPr>
          <p:cNvPr id="14" name="Picture 13">
            <a:extLst>
              <a:ext uri="{FF2B5EF4-FFF2-40B4-BE49-F238E27FC236}">
                <a16:creationId xmlns:a16="http://schemas.microsoft.com/office/drawing/2014/main" id="{5540CD40-1D6B-6201-1D8E-CEA80D2F0695}"/>
              </a:ext>
            </a:extLst>
          </p:cNvPr>
          <p:cNvPicPr>
            <a:picLocks noChangeAspect="1"/>
          </p:cNvPicPr>
          <p:nvPr/>
        </p:nvPicPr>
        <p:blipFill>
          <a:blip r:embed="rId6"/>
          <a:stretch>
            <a:fillRect/>
          </a:stretch>
        </p:blipFill>
        <p:spPr>
          <a:xfrm>
            <a:off x="2106247" y="4173883"/>
            <a:ext cx="3612958" cy="1335224"/>
          </a:xfrm>
          <a:prstGeom prst="rect">
            <a:avLst/>
          </a:prstGeom>
        </p:spPr>
      </p:pic>
      <p:sp>
        <p:nvSpPr>
          <p:cNvPr id="15" name="TextBox 14">
            <a:extLst>
              <a:ext uri="{FF2B5EF4-FFF2-40B4-BE49-F238E27FC236}">
                <a16:creationId xmlns:a16="http://schemas.microsoft.com/office/drawing/2014/main" id="{A7A0D17E-C073-61CF-AC81-972B97192DBB}"/>
              </a:ext>
            </a:extLst>
          </p:cNvPr>
          <p:cNvSpPr txBox="1"/>
          <p:nvPr/>
        </p:nvSpPr>
        <p:spPr>
          <a:xfrm>
            <a:off x="2258513" y="5612549"/>
            <a:ext cx="3227294" cy="369332"/>
          </a:xfrm>
          <a:prstGeom prst="rect">
            <a:avLst/>
          </a:prstGeom>
          <a:noFill/>
        </p:spPr>
        <p:txBody>
          <a:bodyPr wrap="none" rtlCol="0">
            <a:spAutoFit/>
          </a:bodyPr>
          <a:lstStyle/>
          <a:p>
            <a:r>
              <a:rPr lang="en-US" dirty="0"/>
              <a:t>With Feature Selection of 1500</a:t>
            </a:r>
            <a:endParaRPr lang="en-SG" dirty="0"/>
          </a:p>
        </p:txBody>
      </p:sp>
      <p:sp>
        <p:nvSpPr>
          <p:cNvPr id="3" name="Rectangle 2">
            <a:extLst>
              <a:ext uri="{FF2B5EF4-FFF2-40B4-BE49-F238E27FC236}">
                <a16:creationId xmlns:a16="http://schemas.microsoft.com/office/drawing/2014/main" id="{301906E5-0BD8-66A3-E77E-3E849B3013DE}"/>
              </a:ext>
            </a:extLst>
          </p:cNvPr>
          <p:cNvSpPr/>
          <p:nvPr/>
        </p:nvSpPr>
        <p:spPr>
          <a:xfrm>
            <a:off x="4746812" y="3281082"/>
            <a:ext cx="901638" cy="24204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6" name="Rectangle 5">
            <a:extLst>
              <a:ext uri="{FF2B5EF4-FFF2-40B4-BE49-F238E27FC236}">
                <a16:creationId xmlns:a16="http://schemas.microsoft.com/office/drawing/2014/main" id="{45041C61-680C-3C2E-4BC4-218B5D595E72}"/>
              </a:ext>
            </a:extLst>
          </p:cNvPr>
          <p:cNvSpPr/>
          <p:nvPr/>
        </p:nvSpPr>
        <p:spPr>
          <a:xfrm>
            <a:off x="4817567" y="5001788"/>
            <a:ext cx="901638" cy="24204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7" name="Rectangle 6">
            <a:extLst>
              <a:ext uri="{FF2B5EF4-FFF2-40B4-BE49-F238E27FC236}">
                <a16:creationId xmlns:a16="http://schemas.microsoft.com/office/drawing/2014/main" id="{325E06DE-E8A7-DC74-22AA-7E32CDA11B73}"/>
              </a:ext>
            </a:extLst>
          </p:cNvPr>
          <p:cNvSpPr/>
          <p:nvPr/>
        </p:nvSpPr>
        <p:spPr>
          <a:xfrm>
            <a:off x="8736567" y="3290723"/>
            <a:ext cx="901638" cy="24204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8" name="Rectangle 7">
            <a:extLst>
              <a:ext uri="{FF2B5EF4-FFF2-40B4-BE49-F238E27FC236}">
                <a16:creationId xmlns:a16="http://schemas.microsoft.com/office/drawing/2014/main" id="{6650CBAE-5490-F7F3-E0C6-E36E532143EC}"/>
              </a:ext>
            </a:extLst>
          </p:cNvPr>
          <p:cNvSpPr/>
          <p:nvPr/>
        </p:nvSpPr>
        <p:spPr>
          <a:xfrm>
            <a:off x="8736567" y="5018751"/>
            <a:ext cx="901638" cy="24204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1679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0A5A-EDE1-36D4-0342-B127B67E9458}"/>
              </a:ext>
            </a:extLst>
          </p:cNvPr>
          <p:cNvSpPr>
            <a:spLocks noGrp="1"/>
          </p:cNvSpPr>
          <p:nvPr>
            <p:ph type="title"/>
          </p:nvPr>
        </p:nvSpPr>
        <p:spPr/>
        <p:txBody>
          <a:bodyPr/>
          <a:lstStyle/>
          <a:p>
            <a:r>
              <a:rPr lang="en-US" dirty="0"/>
              <a:t>Table of Content</a:t>
            </a:r>
            <a:endParaRPr lang="en-SG" dirty="0"/>
          </a:p>
        </p:txBody>
      </p:sp>
      <p:sp>
        <p:nvSpPr>
          <p:cNvPr id="3" name="Content Placeholder 2">
            <a:extLst>
              <a:ext uri="{FF2B5EF4-FFF2-40B4-BE49-F238E27FC236}">
                <a16:creationId xmlns:a16="http://schemas.microsoft.com/office/drawing/2014/main" id="{9A9DA120-D8E5-C2BF-568A-C1D044C49635}"/>
              </a:ext>
            </a:extLst>
          </p:cNvPr>
          <p:cNvSpPr>
            <a:spLocks noGrp="1"/>
          </p:cNvSpPr>
          <p:nvPr>
            <p:ph idx="1"/>
          </p:nvPr>
        </p:nvSpPr>
        <p:spPr/>
        <p:txBody>
          <a:bodyPr>
            <a:normAutofit lnSpcReduction="10000"/>
          </a:bodyPr>
          <a:lstStyle/>
          <a:p>
            <a:r>
              <a:rPr lang="en-US" dirty="0"/>
              <a:t>Project Outline</a:t>
            </a:r>
          </a:p>
          <a:p>
            <a:r>
              <a:rPr lang="en-US" dirty="0"/>
              <a:t>Literature Review</a:t>
            </a:r>
          </a:p>
          <a:p>
            <a:r>
              <a:rPr lang="en-US" dirty="0"/>
              <a:t>Project Progression</a:t>
            </a:r>
            <a:br>
              <a:rPr lang="en-US" dirty="0"/>
            </a:br>
            <a:r>
              <a:rPr lang="en-US" dirty="0"/>
              <a:t>-What has been done</a:t>
            </a:r>
            <a:br>
              <a:rPr lang="en-US" dirty="0"/>
            </a:br>
            <a:r>
              <a:rPr lang="en-US" dirty="0"/>
              <a:t>-What I have done</a:t>
            </a:r>
          </a:p>
          <a:p>
            <a:r>
              <a:rPr lang="en-US" dirty="0"/>
              <a:t>Code Examples</a:t>
            </a:r>
          </a:p>
          <a:p>
            <a:r>
              <a:rPr lang="en-US" dirty="0"/>
              <a:t>Future Plan</a:t>
            </a:r>
          </a:p>
          <a:p>
            <a:endParaRPr lang="en-SG" dirty="0"/>
          </a:p>
        </p:txBody>
      </p:sp>
    </p:spTree>
    <p:extLst>
      <p:ext uri="{BB962C8B-B14F-4D97-AF65-F5344CB8AC3E}">
        <p14:creationId xmlns:p14="http://schemas.microsoft.com/office/powerpoint/2010/main" val="2781653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436C-3F9A-81F5-A5DA-240FCE156AC4}"/>
              </a:ext>
            </a:extLst>
          </p:cNvPr>
          <p:cNvSpPr>
            <a:spLocks noGrp="1"/>
          </p:cNvSpPr>
          <p:nvPr>
            <p:ph type="title"/>
          </p:nvPr>
        </p:nvSpPr>
        <p:spPr/>
        <p:txBody>
          <a:bodyPr>
            <a:noAutofit/>
          </a:bodyPr>
          <a:lstStyle/>
          <a:p>
            <a:r>
              <a:rPr lang="en-US" sz="3600" dirty="0"/>
              <a:t>Results (Full dataset)</a:t>
            </a:r>
            <a:endParaRPr lang="en-SG" sz="3600" dirty="0"/>
          </a:p>
        </p:txBody>
      </p:sp>
      <p:pic>
        <p:nvPicPr>
          <p:cNvPr id="3" name="Picture 2" descr="A chart of a number of numbers and a number of the same color&#10;&#10;Description automatically generated with medium confidence">
            <a:extLst>
              <a:ext uri="{FF2B5EF4-FFF2-40B4-BE49-F238E27FC236}">
                <a16:creationId xmlns:a16="http://schemas.microsoft.com/office/drawing/2014/main" id="{2F821223-EFE4-7CC1-C7FE-7C31C57CA524}"/>
              </a:ext>
            </a:extLst>
          </p:cNvPr>
          <p:cNvPicPr>
            <a:picLocks noChangeAspect="1"/>
          </p:cNvPicPr>
          <p:nvPr/>
        </p:nvPicPr>
        <p:blipFill rotWithShape="1">
          <a:blip r:embed="rId3">
            <a:extLst>
              <a:ext uri="{28A0092B-C50C-407E-A947-70E740481C1C}">
                <a14:useLocalDpi xmlns:a14="http://schemas.microsoft.com/office/drawing/2010/main" val="0"/>
              </a:ext>
            </a:extLst>
          </a:blip>
          <a:srcRect l="10332" t="11335" r="9726" b="1429"/>
          <a:stretch/>
        </p:blipFill>
        <p:spPr>
          <a:xfrm>
            <a:off x="6564176" y="2599403"/>
            <a:ext cx="3596193" cy="2943220"/>
          </a:xfrm>
          <a:prstGeom prst="rect">
            <a:avLst/>
          </a:prstGeom>
        </p:spPr>
      </p:pic>
      <p:pic>
        <p:nvPicPr>
          <p:cNvPr id="6" name="Picture 5" descr="A chart of a number of different colored squares&#10;&#10;Description automatically generated with medium confidence">
            <a:extLst>
              <a:ext uri="{FF2B5EF4-FFF2-40B4-BE49-F238E27FC236}">
                <a16:creationId xmlns:a16="http://schemas.microsoft.com/office/drawing/2014/main" id="{228A5DA6-F000-4A6D-AA4C-B3E37961AB6E}"/>
              </a:ext>
            </a:extLst>
          </p:cNvPr>
          <p:cNvPicPr>
            <a:picLocks noChangeAspect="1"/>
          </p:cNvPicPr>
          <p:nvPr/>
        </p:nvPicPr>
        <p:blipFill rotWithShape="1">
          <a:blip r:embed="rId4">
            <a:extLst>
              <a:ext uri="{28A0092B-C50C-407E-A947-70E740481C1C}">
                <a14:useLocalDpi xmlns:a14="http://schemas.microsoft.com/office/drawing/2010/main" val="0"/>
              </a:ext>
            </a:extLst>
          </a:blip>
          <a:srcRect l="10107" t="11514" r="8316" b="-96"/>
          <a:stretch/>
        </p:blipFill>
        <p:spPr>
          <a:xfrm>
            <a:off x="2430004" y="2554572"/>
            <a:ext cx="3706856" cy="3018873"/>
          </a:xfrm>
          <a:prstGeom prst="rect">
            <a:avLst/>
          </a:prstGeom>
        </p:spPr>
      </p:pic>
      <p:sp>
        <p:nvSpPr>
          <p:cNvPr id="7" name="TextBox 6">
            <a:extLst>
              <a:ext uri="{FF2B5EF4-FFF2-40B4-BE49-F238E27FC236}">
                <a16:creationId xmlns:a16="http://schemas.microsoft.com/office/drawing/2014/main" id="{F713BCCC-09AB-DC08-BB36-C7C6E6CAF5A6}"/>
              </a:ext>
            </a:extLst>
          </p:cNvPr>
          <p:cNvSpPr txBox="1"/>
          <p:nvPr/>
        </p:nvSpPr>
        <p:spPr>
          <a:xfrm>
            <a:off x="2791376" y="5573445"/>
            <a:ext cx="3673334" cy="369332"/>
          </a:xfrm>
          <a:prstGeom prst="rect">
            <a:avLst/>
          </a:prstGeom>
          <a:noFill/>
        </p:spPr>
        <p:txBody>
          <a:bodyPr wrap="square" rtlCol="0">
            <a:spAutoFit/>
          </a:bodyPr>
          <a:lstStyle/>
          <a:p>
            <a:r>
              <a:rPr lang="en-US" dirty="0"/>
              <a:t>Without Feature Selection</a:t>
            </a:r>
            <a:endParaRPr lang="en-SG" dirty="0"/>
          </a:p>
        </p:txBody>
      </p:sp>
      <p:sp>
        <p:nvSpPr>
          <p:cNvPr id="8" name="TextBox 7">
            <a:extLst>
              <a:ext uri="{FF2B5EF4-FFF2-40B4-BE49-F238E27FC236}">
                <a16:creationId xmlns:a16="http://schemas.microsoft.com/office/drawing/2014/main" id="{08D6057B-2286-D353-7621-0D9F0807F065}"/>
              </a:ext>
            </a:extLst>
          </p:cNvPr>
          <p:cNvSpPr txBox="1"/>
          <p:nvPr/>
        </p:nvSpPr>
        <p:spPr>
          <a:xfrm>
            <a:off x="6665225" y="5542623"/>
            <a:ext cx="3227294" cy="369332"/>
          </a:xfrm>
          <a:prstGeom prst="rect">
            <a:avLst/>
          </a:prstGeom>
          <a:noFill/>
        </p:spPr>
        <p:txBody>
          <a:bodyPr wrap="none" rtlCol="0">
            <a:spAutoFit/>
          </a:bodyPr>
          <a:lstStyle/>
          <a:p>
            <a:r>
              <a:rPr lang="en-US" dirty="0"/>
              <a:t>With Feature Selection of 1000</a:t>
            </a:r>
            <a:endParaRPr lang="en-SG" dirty="0"/>
          </a:p>
        </p:txBody>
      </p:sp>
    </p:spTree>
    <p:extLst>
      <p:ext uri="{BB962C8B-B14F-4D97-AF65-F5344CB8AC3E}">
        <p14:creationId xmlns:p14="http://schemas.microsoft.com/office/powerpoint/2010/main" val="278020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436C-3F9A-81F5-A5DA-240FCE156AC4}"/>
              </a:ext>
            </a:extLst>
          </p:cNvPr>
          <p:cNvSpPr>
            <a:spLocks noGrp="1"/>
          </p:cNvSpPr>
          <p:nvPr>
            <p:ph type="title"/>
          </p:nvPr>
        </p:nvSpPr>
        <p:spPr/>
        <p:txBody>
          <a:bodyPr>
            <a:noAutofit/>
          </a:bodyPr>
          <a:lstStyle/>
          <a:p>
            <a:r>
              <a:rPr lang="en-US" sz="3600" dirty="0"/>
              <a:t>Prediction</a:t>
            </a:r>
            <a:endParaRPr lang="en-SG" sz="3600" dirty="0"/>
          </a:p>
        </p:txBody>
      </p:sp>
      <p:sp>
        <p:nvSpPr>
          <p:cNvPr id="4" name="Content Placeholder 2">
            <a:extLst>
              <a:ext uri="{FF2B5EF4-FFF2-40B4-BE49-F238E27FC236}">
                <a16:creationId xmlns:a16="http://schemas.microsoft.com/office/drawing/2014/main" id="{6AE98141-1174-C880-497B-53B05F27CA84}"/>
              </a:ext>
            </a:extLst>
          </p:cNvPr>
          <p:cNvSpPr>
            <a:spLocks noGrp="1"/>
          </p:cNvSpPr>
          <p:nvPr>
            <p:ph idx="1"/>
          </p:nvPr>
        </p:nvSpPr>
        <p:spPr>
          <a:xfrm>
            <a:off x="898223" y="2446109"/>
            <a:ext cx="2100540" cy="342968"/>
          </a:xfrm>
        </p:spPr>
        <p:txBody>
          <a:bodyPr>
            <a:normAutofit fontScale="62500" lnSpcReduction="20000"/>
          </a:bodyPr>
          <a:lstStyle/>
          <a:p>
            <a:r>
              <a:rPr lang="en-US" dirty="0"/>
              <a:t>From trained model</a:t>
            </a:r>
            <a:endParaRPr lang="en-SG" dirty="0"/>
          </a:p>
        </p:txBody>
      </p:sp>
      <p:pic>
        <p:nvPicPr>
          <p:cNvPr id="5" name="Picture 4">
            <a:extLst>
              <a:ext uri="{FF2B5EF4-FFF2-40B4-BE49-F238E27FC236}">
                <a16:creationId xmlns:a16="http://schemas.microsoft.com/office/drawing/2014/main" id="{C6F7B7A5-83EB-B63E-C424-BE0AE27953C7}"/>
              </a:ext>
            </a:extLst>
          </p:cNvPr>
          <p:cNvPicPr>
            <a:picLocks noChangeAspect="1"/>
          </p:cNvPicPr>
          <p:nvPr/>
        </p:nvPicPr>
        <p:blipFill>
          <a:blip r:embed="rId3"/>
          <a:stretch>
            <a:fillRect/>
          </a:stretch>
        </p:blipFill>
        <p:spPr>
          <a:xfrm>
            <a:off x="5263338" y="2729624"/>
            <a:ext cx="6030439" cy="3428510"/>
          </a:xfrm>
          <a:prstGeom prst="rect">
            <a:avLst/>
          </a:prstGeom>
        </p:spPr>
      </p:pic>
      <p:pic>
        <p:nvPicPr>
          <p:cNvPr id="9" name="Picture 8">
            <a:extLst>
              <a:ext uri="{FF2B5EF4-FFF2-40B4-BE49-F238E27FC236}">
                <a16:creationId xmlns:a16="http://schemas.microsoft.com/office/drawing/2014/main" id="{C5B76098-0185-7B9E-314F-557BC11A2225}"/>
              </a:ext>
            </a:extLst>
          </p:cNvPr>
          <p:cNvPicPr>
            <a:picLocks noChangeAspect="1"/>
          </p:cNvPicPr>
          <p:nvPr/>
        </p:nvPicPr>
        <p:blipFill>
          <a:blip r:embed="rId4"/>
          <a:stretch>
            <a:fillRect/>
          </a:stretch>
        </p:blipFill>
        <p:spPr>
          <a:xfrm>
            <a:off x="925552" y="2838475"/>
            <a:ext cx="3807868" cy="590525"/>
          </a:xfrm>
          <a:prstGeom prst="rect">
            <a:avLst/>
          </a:prstGeom>
        </p:spPr>
      </p:pic>
      <p:sp>
        <p:nvSpPr>
          <p:cNvPr id="10" name="Content Placeholder 2">
            <a:extLst>
              <a:ext uri="{FF2B5EF4-FFF2-40B4-BE49-F238E27FC236}">
                <a16:creationId xmlns:a16="http://schemas.microsoft.com/office/drawing/2014/main" id="{4EF7EB45-5F5A-E71D-7F6B-C244667B3619}"/>
              </a:ext>
            </a:extLst>
          </p:cNvPr>
          <p:cNvSpPr txBox="1">
            <a:spLocks/>
          </p:cNvSpPr>
          <p:nvPr/>
        </p:nvSpPr>
        <p:spPr>
          <a:xfrm>
            <a:off x="5175706" y="2390753"/>
            <a:ext cx="2100540" cy="342968"/>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Prediction Code</a:t>
            </a:r>
            <a:endParaRPr lang="en-SG" dirty="0"/>
          </a:p>
        </p:txBody>
      </p:sp>
      <p:pic>
        <p:nvPicPr>
          <p:cNvPr id="11" name="Picture 10">
            <a:extLst>
              <a:ext uri="{FF2B5EF4-FFF2-40B4-BE49-F238E27FC236}">
                <a16:creationId xmlns:a16="http://schemas.microsoft.com/office/drawing/2014/main" id="{69120485-3398-8253-1700-DDB09E664A40}"/>
              </a:ext>
            </a:extLst>
          </p:cNvPr>
          <p:cNvPicPr>
            <a:picLocks noChangeAspect="1"/>
          </p:cNvPicPr>
          <p:nvPr/>
        </p:nvPicPr>
        <p:blipFill>
          <a:blip r:embed="rId5"/>
          <a:stretch>
            <a:fillRect/>
          </a:stretch>
        </p:blipFill>
        <p:spPr>
          <a:xfrm>
            <a:off x="932200" y="3574901"/>
            <a:ext cx="3190394" cy="342967"/>
          </a:xfrm>
          <a:prstGeom prst="rect">
            <a:avLst/>
          </a:prstGeom>
        </p:spPr>
      </p:pic>
      <p:sp>
        <p:nvSpPr>
          <p:cNvPr id="12" name="Content Placeholder 2">
            <a:extLst>
              <a:ext uri="{FF2B5EF4-FFF2-40B4-BE49-F238E27FC236}">
                <a16:creationId xmlns:a16="http://schemas.microsoft.com/office/drawing/2014/main" id="{34D9FC8E-EE8B-93A3-0606-C9A9915BB579}"/>
              </a:ext>
            </a:extLst>
          </p:cNvPr>
          <p:cNvSpPr txBox="1">
            <a:spLocks/>
          </p:cNvSpPr>
          <p:nvPr/>
        </p:nvSpPr>
        <p:spPr>
          <a:xfrm>
            <a:off x="932200" y="4227687"/>
            <a:ext cx="3404417" cy="1421502"/>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atin typeface="Arial" panose="020B0604020202020204" pitchFamily="34" charset="0"/>
                <a:cs typeface="Arial" panose="020B0604020202020204" pitchFamily="34" charset="0"/>
              </a:rPr>
              <a:t>Obtain OHE features so that the trained model can compare the same </a:t>
            </a:r>
            <a:r>
              <a:rPr lang="en-US" dirty="0" err="1">
                <a:latin typeface="Arial" panose="020B0604020202020204" pitchFamily="34" charset="0"/>
                <a:cs typeface="Arial" panose="020B0604020202020204" pitchFamily="34" charset="0"/>
              </a:rPr>
              <a:t>get_dummies</a:t>
            </a:r>
            <a:r>
              <a:rPr lang="en-US" dirty="0">
                <a:latin typeface="Arial" panose="020B0604020202020204" pitchFamily="34" charset="0"/>
                <a:cs typeface="Arial" panose="020B0604020202020204" pitchFamily="34" charset="0"/>
              </a:rPr>
              <a:t> columns</a:t>
            </a:r>
          </a:p>
          <a:p>
            <a:pPr marL="36900" indent="0">
              <a:buNone/>
            </a:pPr>
            <a:r>
              <a:rPr lang="en-SG" dirty="0">
                <a:latin typeface="Arial" panose="020B0604020202020204" pitchFamily="34" charset="0"/>
                <a:cs typeface="Arial" panose="020B0604020202020204" pitchFamily="34" charset="0"/>
              </a:rPr>
              <a:t>- 0 is filled in to the columns that the new sequence does not have</a:t>
            </a:r>
          </a:p>
        </p:txBody>
      </p:sp>
    </p:spTree>
    <p:extLst>
      <p:ext uri="{BB962C8B-B14F-4D97-AF65-F5344CB8AC3E}">
        <p14:creationId xmlns:p14="http://schemas.microsoft.com/office/powerpoint/2010/main" val="278858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1B2E-15DE-704C-0783-2F25E684E76D}"/>
              </a:ext>
            </a:extLst>
          </p:cNvPr>
          <p:cNvSpPr>
            <a:spLocks noGrp="1"/>
          </p:cNvSpPr>
          <p:nvPr>
            <p:ph type="title"/>
          </p:nvPr>
        </p:nvSpPr>
        <p:spPr/>
        <p:txBody>
          <a:bodyPr/>
          <a:lstStyle/>
          <a:p>
            <a:r>
              <a:rPr lang="en-US" dirty="0"/>
              <a:t>Future Plan</a:t>
            </a:r>
            <a:endParaRPr lang="en-SG" dirty="0"/>
          </a:p>
        </p:txBody>
      </p:sp>
      <p:sp>
        <p:nvSpPr>
          <p:cNvPr id="3" name="Content Placeholder 2">
            <a:extLst>
              <a:ext uri="{FF2B5EF4-FFF2-40B4-BE49-F238E27FC236}">
                <a16:creationId xmlns:a16="http://schemas.microsoft.com/office/drawing/2014/main" id="{089FDF7F-D712-58B4-B70D-4234E7492A32}"/>
              </a:ext>
            </a:extLst>
          </p:cNvPr>
          <p:cNvSpPr>
            <a:spLocks noGrp="1"/>
          </p:cNvSpPr>
          <p:nvPr>
            <p:ph idx="1"/>
          </p:nvPr>
        </p:nvSpPr>
        <p:spPr/>
        <p:txBody>
          <a:bodyPr/>
          <a:lstStyle/>
          <a:p>
            <a:r>
              <a:rPr lang="en-US" dirty="0"/>
              <a:t>More experimental data</a:t>
            </a:r>
          </a:p>
          <a:p>
            <a:r>
              <a:rPr lang="en-US" dirty="0"/>
              <a:t>Deep Leaning</a:t>
            </a:r>
          </a:p>
          <a:p>
            <a:endParaRPr lang="en-SG" dirty="0"/>
          </a:p>
        </p:txBody>
      </p:sp>
    </p:spTree>
    <p:extLst>
      <p:ext uri="{BB962C8B-B14F-4D97-AF65-F5344CB8AC3E}">
        <p14:creationId xmlns:p14="http://schemas.microsoft.com/office/powerpoint/2010/main" val="1394816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1B2E-15DE-704C-0783-2F25E684E76D}"/>
              </a:ext>
            </a:extLst>
          </p:cNvPr>
          <p:cNvSpPr>
            <a:spLocks noGrp="1"/>
          </p:cNvSpPr>
          <p:nvPr>
            <p:ph type="title"/>
          </p:nvPr>
        </p:nvSpPr>
        <p:spPr/>
        <p:txBody>
          <a:bodyPr/>
          <a:lstStyle/>
          <a:p>
            <a:r>
              <a:rPr lang="en-US" dirty="0"/>
              <a:t>Future Plan</a:t>
            </a:r>
            <a:endParaRPr lang="en-SG" dirty="0"/>
          </a:p>
        </p:txBody>
      </p:sp>
      <p:sp>
        <p:nvSpPr>
          <p:cNvPr id="3" name="Content Placeholder 2">
            <a:extLst>
              <a:ext uri="{FF2B5EF4-FFF2-40B4-BE49-F238E27FC236}">
                <a16:creationId xmlns:a16="http://schemas.microsoft.com/office/drawing/2014/main" id="{089FDF7F-D712-58B4-B70D-4234E7492A32}"/>
              </a:ext>
            </a:extLst>
          </p:cNvPr>
          <p:cNvSpPr>
            <a:spLocks noGrp="1"/>
          </p:cNvSpPr>
          <p:nvPr>
            <p:ph idx="1"/>
          </p:nvPr>
        </p:nvSpPr>
        <p:spPr/>
        <p:txBody>
          <a:bodyPr/>
          <a:lstStyle/>
          <a:p>
            <a:pPr marL="0" indent="0">
              <a:buNone/>
            </a:pPr>
            <a:endParaRPr lang="en-SG" dirty="0"/>
          </a:p>
        </p:txBody>
      </p:sp>
      <p:graphicFrame>
        <p:nvGraphicFramePr>
          <p:cNvPr id="4" name="Table 4">
            <a:extLst>
              <a:ext uri="{FF2B5EF4-FFF2-40B4-BE49-F238E27FC236}">
                <a16:creationId xmlns:a16="http://schemas.microsoft.com/office/drawing/2014/main" id="{63689AAB-1DDC-2129-491C-096810587B35}"/>
              </a:ext>
            </a:extLst>
          </p:cNvPr>
          <p:cNvGraphicFramePr>
            <a:graphicFrameLocks/>
          </p:cNvGraphicFramePr>
          <p:nvPr>
            <p:extLst>
              <p:ext uri="{D42A27DB-BD31-4B8C-83A1-F6EECF244321}">
                <p14:modId xmlns:p14="http://schemas.microsoft.com/office/powerpoint/2010/main" val="4183670728"/>
              </p:ext>
            </p:extLst>
          </p:nvPr>
        </p:nvGraphicFramePr>
        <p:xfrm>
          <a:off x="0" y="0"/>
          <a:ext cx="13229858" cy="6857997"/>
        </p:xfrm>
        <a:graphic>
          <a:graphicData uri="http://schemas.openxmlformats.org/drawingml/2006/table">
            <a:tbl>
              <a:tblPr firstRow="1" bandRow="1">
                <a:tableStyleId>{5C22544A-7EE6-4342-B048-85BDC9FD1C3A}</a:tableStyleId>
              </a:tblPr>
              <a:tblGrid>
                <a:gridCol w="1258843">
                  <a:extLst>
                    <a:ext uri="{9D8B030D-6E8A-4147-A177-3AD203B41FA5}">
                      <a16:colId xmlns:a16="http://schemas.microsoft.com/office/drawing/2014/main" val="3321579921"/>
                    </a:ext>
                  </a:extLst>
                </a:gridCol>
                <a:gridCol w="677711">
                  <a:extLst>
                    <a:ext uri="{9D8B030D-6E8A-4147-A177-3AD203B41FA5}">
                      <a16:colId xmlns:a16="http://schemas.microsoft.com/office/drawing/2014/main" val="2587456260"/>
                    </a:ext>
                  </a:extLst>
                </a:gridCol>
                <a:gridCol w="243744">
                  <a:extLst>
                    <a:ext uri="{9D8B030D-6E8A-4147-A177-3AD203B41FA5}">
                      <a16:colId xmlns:a16="http://schemas.microsoft.com/office/drawing/2014/main" val="2809662298"/>
                    </a:ext>
                  </a:extLst>
                </a:gridCol>
                <a:gridCol w="243268">
                  <a:extLst>
                    <a:ext uri="{9D8B030D-6E8A-4147-A177-3AD203B41FA5}">
                      <a16:colId xmlns:a16="http://schemas.microsoft.com/office/drawing/2014/main" val="3631123032"/>
                    </a:ext>
                  </a:extLst>
                </a:gridCol>
                <a:gridCol w="243268">
                  <a:extLst>
                    <a:ext uri="{9D8B030D-6E8A-4147-A177-3AD203B41FA5}">
                      <a16:colId xmlns:a16="http://schemas.microsoft.com/office/drawing/2014/main" val="2492396639"/>
                    </a:ext>
                  </a:extLst>
                </a:gridCol>
                <a:gridCol w="289312">
                  <a:extLst>
                    <a:ext uri="{9D8B030D-6E8A-4147-A177-3AD203B41FA5}">
                      <a16:colId xmlns:a16="http://schemas.microsoft.com/office/drawing/2014/main" val="3437452405"/>
                    </a:ext>
                  </a:extLst>
                </a:gridCol>
                <a:gridCol w="357234">
                  <a:extLst>
                    <a:ext uri="{9D8B030D-6E8A-4147-A177-3AD203B41FA5}">
                      <a16:colId xmlns:a16="http://schemas.microsoft.com/office/drawing/2014/main" val="3807181822"/>
                    </a:ext>
                  </a:extLst>
                </a:gridCol>
                <a:gridCol w="288696">
                  <a:extLst>
                    <a:ext uri="{9D8B030D-6E8A-4147-A177-3AD203B41FA5}">
                      <a16:colId xmlns:a16="http://schemas.microsoft.com/office/drawing/2014/main" val="2155538504"/>
                    </a:ext>
                  </a:extLst>
                </a:gridCol>
                <a:gridCol w="243268">
                  <a:extLst>
                    <a:ext uri="{9D8B030D-6E8A-4147-A177-3AD203B41FA5}">
                      <a16:colId xmlns:a16="http://schemas.microsoft.com/office/drawing/2014/main" val="23357886"/>
                    </a:ext>
                  </a:extLst>
                </a:gridCol>
                <a:gridCol w="310155">
                  <a:extLst>
                    <a:ext uri="{9D8B030D-6E8A-4147-A177-3AD203B41FA5}">
                      <a16:colId xmlns:a16="http://schemas.microsoft.com/office/drawing/2014/main" val="424562398"/>
                    </a:ext>
                  </a:extLst>
                </a:gridCol>
                <a:gridCol w="136467">
                  <a:extLst>
                    <a:ext uri="{9D8B030D-6E8A-4147-A177-3AD203B41FA5}">
                      <a16:colId xmlns:a16="http://schemas.microsoft.com/office/drawing/2014/main" val="4174105097"/>
                    </a:ext>
                  </a:extLst>
                </a:gridCol>
                <a:gridCol w="136467">
                  <a:extLst>
                    <a:ext uri="{9D8B030D-6E8A-4147-A177-3AD203B41FA5}">
                      <a16:colId xmlns:a16="http://schemas.microsoft.com/office/drawing/2014/main" val="2134111788"/>
                    </a:ext>
                  </a:extLst>
                </a:gridCol>
                <a:gridCol w="136467">
                  <a:extLst>
                    <a:ext uri="{9D8B030D-6E8A-4147-A177-3AD203B41FA5}">
                      <a16:colId xmlns:a16="http://schemas.microsoft.com/office/drawing/2014/main" val="1053417371"/>
                    </a:ext>
                  </a:extLst>
                </a:gridCol>
                <a:gridCol w="280924">
                  <a:extLst>
                    <a:ext uri="{9D8B030D-6E8A-4147-A177-3AD203B41FA5}">
                      <a16:colId xmlns:a16="http://schemas.microsoft.com/office/drawing/2014/main" val="1815004359"/>
                    </a:ext>
                  </a:extLst>
                </a:gridCol>
                <a:gridCol w="262780">
                  <a:extLst>
                    <a:ext uri="{9D8B030D-6E8A-4147-A177-3AD203B41FA5}">
                      <a16:colId xmlns:a16="http://schemas.microsoft.com/office/drawing/2014/main" val="3656373698"/>
                    </a:ext>
                  </a:extLst>
                </a:gridCol>
                <a:gridCol w="136467">
                  <a:extLst>
                    <a:ext uri="{9D8B030D-6E8A-4147-A177-3AD203B41FA5}">
                      <a16:colId xmlns:a16="http://schemas.microsoft.com/office/drawing/2014/main" val="2066909692"/>
                    </a:ext>
                  </a:extLst>
                </a:gridCol>
                <a:gridCol w="196854">
                  <a:extLst>
                    <a:ext uri="{9D8B030D-6E8A-4147-A177-3AD203B41FA5}">
                      <a16:colId xmlns:a16="http://schemas.microsoft.com/office/drawing/2014/main" val="739922055"/>
                    </a:ext>
                  </a:extLst>
                </a:gridCol>
                <a:gridCol w="272158">
                  <a:extLst>
                    <a:ext uri="{9D8B030D-6E8A-4147-A177-3AD203B41FA5}">
                      <a16:colId xmlns:a16="http://schemas.microsoft.com/office/drawing/2014/main" val="2021631060"/>
                    </a:ext>
                  </a:extLst>
                </a:gridCol>
                <a:gridCol w="149888">
                  <a:extLst>
                    <a:ext uri="{9D8B030D-6E8A-4147-A177-3AD203B41FA5}">
                      <a16:colId xmlns:a16="http://schemas.microsoft.com/office/drawing/2014/main" val="3195850411"/>
                    </a:ext>
                  </a:extLst>
                </a:gridCol>
                <a:gridCol w="136467">
                  <a:extLst>
                    <a:ext uri="{9D8B030D-6E8A-4147-A177-3AD203B41FA5}">
                      <a16:colId xmlns:a16="http://schemas.microsoft.com/office/drawing/2014/main" val="1773120153"/>
                    </a:ext>
                  </a:extLst>
                </a:gridCol>
                <a:gridCol w="280924">
                  <a:extLst>
                    <a:ext uri="{9D8B030D-6E8A-4147-A177-3AD203B41FA5}">
                      <a16:colId xmlns:a16="http://schemas.microsoft.com/office/drawing/2014/main" val="64638259"/>
                    </a:ext>
                  </a:extLst>
                </a:gridCol>
                <a:gridCol w="291221">
                  <a:extLst>
                    <a:ext uri="{9D8B030D-6E8A-4147-A177-3AD203B41FA5}">
                      <a16:colId xmlns:a16="http://schemas.microsoft.com/office/drawing/2014/main" val="783304937"/>
                    </a:ext>
                  </a:extLst>
                </a:gridCol>
                <a:gridCol w="365343">
                  <a:extLst>
                    <a:ext uri="{9D8B030D-6E8A-4147-A177-3AD203B41FA5}">
                      <a16:colId xmlns:a16="http://schemas.microsoft.com/office/drawing/2014/main" val="2879757742"/>
                    </a:ext>
                  </a:extLst>
                </a:gridCol>
                <a:gridCol w="300324">
                  <a:extLst>
                    <a:ext uri="{9D8B030D-6E8A-4147-A177-3AD203B41FA5}">
                      <a16:colId xmlns:a16="http://schemas.microsoft.com/office/drawing/2014/main" val="623272878"/>
                    </a:ext>
                  </a:extLst>
                </a:gridCol>
                <a:gridCol w="365343">
                  <a:extLst>
                    <a:ext uri="{9D8B030D-6E8A-4147-A177-3AD203B41FA5}">
                      <a16:colId xmlns:a16="http://schemas.microsoft.com/office/drawing/2014/main" val="1151149896"/>
                    </a:ext>
                  </a:extLst>
                </a:gridCol>
                <a:gridCol w="300324">
                  <a:extLst>
                    <a:ext uri="{9D8B030D-6E8A-4147-A177-3AD203B41FA5}">
                      <a16:colId xmlns:a16="http://schemas.microsoft.com/office/drawing/2014/main" val="2202206852"/>
                    </a:ext>
                  </a:extLst>
                </a:gridCol>
                <a:gridCol w="300324">
                  <a:extLst>
                    <a:ext uri="{9D8B030D-6E8A-4147-A177-3AD203B41FA5}">
                      <a16:colId xmlns:a16="http://schemas.microsoft.com/office/drawing/2014/main" val="3586790661"/>
                    </a:ext>
                  </a:extLst>
                </a:gridCol>
                <a:gridCol w="266357">
                  <a:extLst>
                    <a:ext uri="{9D8B030D-6E8A-4147-A177-3AD203B41FA5}">
                      <a16:colId xmlns:a16="http://schemas.microsoft.com/office/drawing/2014/main" val="109840851"/>
                    </a:ext>
                  </a:extLst>
                </a:gridCol>
                <a:gridCol w="136467">
                  <a:extLst>
                    <a:ext uri="{9D8B030D-6E8A-4147-A177-3AD203B41FA5}">
                      <a16:colId xmlns:a16="http://schemas.microsoft.com/office/drawing/2014/main" val="165793193"/>
                    </a:ext>
                  </a:extLst>
                </a:gridCol>
                <a:gridCol w="136467">
                  <a:extLst>
                    <a:ext uri="{9D8B030D-6E8A-4147-A177-3AD203B41FA5}">
                      <a16:colId xmlns:a16="http://schemas.microsoft.com/office/drawing/2014/main" val="354043167"/>
                    </a:ext>
                  </a:extLst>
                </a:gridCol>
                <a:gridCol w="136467">
                  <a:extLst>
                    <a:ext uri="{9D8B030D-6E8A-4147-A177-3AD203B41FA5}">
                      <a16:colId xmlns:a16="http://schemas.microsoft.com/office/drawing/2014/main" val="1182632667"/>
                    </a:ext>
                  </a:extLst>
                </a:gridCol>
                <a:gridCol w="183070">
                  <a:extLst>
                    <a:ext uri="{9D8B030D-6E8A-4147-A177-3AD203B41FA5}">
                      <a16:colId xmlns:a16="http://schemas.microsoft.com/office/drawing/2014/main" val="321327239"/>
                    </a:ext>
                  </a:extLst>
                </a:gridCol>
                <a:gridCol w="361551">
                  <a:extLst>
                    <a:ext uri="{9D8B030D-6E8A-4147-A177-3AD203B41FA5}">
                      <a16:colId xmlns:a16="http://schemas.microsoft.com/office/drawing/2014/main" val="3579269114"/>
                    </a:ext>
                  </a:extLst>
                </a:gridCol>
                <a:gridCol w="243268">
                  <a:extLst>
                    <a:ext uri="{9D8B030D-6E8A-4147-A177-3AD203B41FA5}">
                      <a16:colId xmlns:a16="http://schemas.microsoft.com/office/drawing/2014/main" val="958319374"/>
                    </a:ext>
                  </a:extLst>
                </a:gridCol>
                <a:gridCol w="243268">
                  <a:extLst>
                    <a:ext uri="{9D8B030D-6E8A-4147-A177-3AD203B41FA5}">
                      <a16:colId xmlns:a16="http://schemas.microsoft.com/office/drawing/2014/main" val="3739745497"/>
                    </a:ext>
                  </a:extLst>
                </a:gridCol>
                <a:gridCol w="357235">
                  <a:extLst>
                    <a:ext uri="{9D8B030D-6E8A-4147-A177-3AD203B41FA5}">
                      <a16:colId xmlns:a16="http://schemas.microsoft.com/office/drawing/2014/main" val="2237060188"/>
                    </a:ext>
                  </a:extLst>
                </a:gridCol>
                <a:gridCol w="243268">
                  <a:extLst>
                    <a:ext uri="{9D8B030D-6E8A-4147-A177-3AD203B41FA5}">
                      <a16:colId xmlns:a16="http://schemas.microsoft.com/office/drawing/2014/main" val="2424563237"/>
                    </a:ext>
                  </a:extLst>
                </a:gridCol>
                <a:gridCol w="243268">
                  <a:extLst>
                    <a:ext uri="{9D8B030D-6E8A-4147-A177-3AD203B41FA5}">
                      <a16:colId xmlns:a16="http://schemas.microsoft.com/office/drawing/2014/main" val="614202428"/>
                    </a:ext>
                  </a:extLst>
                </a:gridCol>
                <a:gridCol w="243268">
                  <a:extLst>
                    <a:ext uri="{9D8B030D-6E8A-4147-A177-3AD203B41FA5}">
                      <a16:colId xmlns:a16="http://schemas.microsoft.com/office/drawing/2014/main" val="2726653846"/>
                    </a:ext>
                  </a:extLst>
                </a:gridCol>
                <a:gridCol w="280924">
                  <a:extLst>
                    <a:ext uri="{9D8B030D-6E8A-4147-A177-3AD203B41FA5}">
                      <a16:colId xmlns:a16="http://schemas.microsoft.com/office/drawing/2014/main" val="1182249819"/>
                    </a:ext>
                  </a:extLst>
                </a:gridCol>
                <a:gridCol w="434578">
                  <a:extLst>
                    <a:ext uri="{9D8B030D-6E8A-4147-A177-3AD203B41FA5}">
                      <a16:colId xmlns:a16="http://schemas.microsoft.com/office/drawing/2014/main" val="1534750762"/>
                    </a:ext>
                  </a:extLst>
                </a:gridCol>
                <a:gridCol w="278505">
                  <a:extLst>
                    <a:ext uri="{9D8B030D-6E8A-4147-A177-3AD203B41FA5}">
                      <a16:colId xmlns:a16="http://schemas.microsoft.com/office/drawing/2014/main" val="49919812"/>
                    </a:ext>
                  </a:extLst>
                </a:gridCol>
                <a:gridCol w="136467">
                  <a:extLst>
                    <a:ext uri="{9D8B030D-6E8A-4147-A177-3AD203B41FA5}">
                      <a16:colId xmlns:a16="http://schemas.microsoft.com/office/drawing/2014/main" val="4277856334"/>
                    </a:ext>
                  </a:extLst>
                </a:gridCol>
                <a:gridCol w="277295">
                  <a:extLst>
                    <a:ext uri="{9D8B030D-6E8A-4147-A177-3AD203B41FA5}">
                      <a16:colId xmlns:a16="http://schemas.microsoft.com/office/drawing/2014/main" val="2355813448"/>
                    </a:ext>
                  </a:extLst>
                </a:gridCol>
                <a:gridCol w="136467">
                  <a:extLst>
                    <a:ext uri="{9D8B030D-6E8A-4147-A177-3AD203B41FA5}">
                      <a16:colId xmlns:a16="http://schemas.microsoft.com/office/drawing/2014/main" val="3699611383"/>
                    </a:ext>
                  </a:extLst>
                </a:gridCol>
                <a:gridCol w="276085">
                  <a:extLst>
                    <a:ext uri="{9D8B030D-6E8A-4147-A177-3AD203B41FA5}">
                      <a16:colId xmlns:a16="http://schemas.microsoft.com/office/drawing/2014/main" val="341177891"/>
                    </a:ext>
                  </a:extLst>
                </a:gridCol>
                <a:gridCol w="136467">
                  <a:extLst>
                    <a:ext uri="{9D8B030D-6E8A-4147-A177-3AD203B41FA5}">
                      <a16:colId xmlns:a16="http://schemas.microsoft.com/office/drawing/2014/main" val="1087515139"/>
                    </a:ext>
                  </a:extLst>
                </a:gridCol>
                <a:gridCol w="274875">
                  <a:extLst>
                    <a:ext uri="{9D8B030D-6E8A-4147-A177-3AD203B41FA5}">
                      <a16:colId xmlns:a16="http://schemas.microsoft.com/office/drawing/2014/main" val="230196262"/>
                    </a:ext>
                  </a:extLst>
                </a:gridCol>
              </a:tblGrid>
              <a:tr h="247500">
                <a:tc>
                  <a:txBody>
                    <a:bodyPr/>
                    <a:lstStyle/>
                    <a:p>
                      <a:pPr algn="ctr"/>
                      <a:r>
                        <a:rPr lang="en-US" sz="1000" dirty="0"/>
                        <a:t>Month</a:t>
                      </a:r>
                      <a:endParaRPr lang="en-SG" sz="1000" dirty="0"/>
                    </a:p>
                  </a:txBody>
                  <a:tcPr/>
                </a:tc>
                <a:tc gridSpan="2">
                  <a:txBody>
                    <a:bodyPr/>
                    <a:lstStyle/>
                    <a:p>
                      <a:pPr algn="ctr"/>
                      <a:r>
                        <a:rPr lang="en-US" sz="1000" dirty="0"/>
                        <a:t>Aug</a:t>
                      </a:r>
                      <a:endParaRPr lang="en-SG" sz="1000" dirty="0"/>
                    </a:p>
                  </a:txBody>
                  <a:tcPr/>
                </a:tc>
                <a:tc hMerge="1">
                  <a:txBody>
                    <a:bodyPr/>
                    <a:lstStyle/>
                    <a:p>
                      <a:endParaRPr lang="en-SG" dirty="0"/>
                    </a:p>
                  </a:txBody>
                  <a:tcPr/>
                </a:tc>
                <a:tc gridSpan="4">
                  <a:txBody>
                    <a:bodyPr/>
                    <a:lstStyle/>
                    <a:p>
                      <a:pPr algn="ctr"/>
                      <a:r>
                        <a:rPr lang="en-US" sz="1000" dirty="0"/>
                        <a:t>Sep</a:t>
                      </a:r>
                      <a:endParaRPr lang="en-SG" sz="1000"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6">
                  <a:txBody>
                    <a:bodyPr/>
                    <a:lstStyle/>
                    <a:p>
                      <a:pPr algn="ctr"/>
                      <a:r>
                        <a:rPr lang="en-US" sz="1000" dirty="0"/>
                        <a:t>Oct</a:t>
                      </a:r>
                      <a:endParaRPr lang="en-SG" sz="1000"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pPr algn="ctr"/>
                      <a:r>
                        <a:rPr lang="en-US" sz="1000"/>
                        <a:t>Nov</a:t>
                      </a:r>
                      <a:endParaRPr lang="en-SG" dirty="0"/>
                    </a:p>
                  </a:txBody>
                  <a:tcPr/>
                </a:tc>
                <a:tc hMerge="1">
                  <a:txBody>
                    <a:bodyPr/>
                    <a:lstStyle/>
                    <a:p>
                      <a:endParaRPr lang="en-SG"/>
                    </a:p>
                  </a:txBody>
                  <a:tcPr/>
                </a:tc>
                <a:tc gridSpan="7">
                  <a:txBody>
                    <a:bodyPr/>
                    <a:lstStyle/>
                    <a:p>
                      <a:pPr algn="ctr"/>
                      <a:r>
                        <a:rPr lang="en-US" sz="1000" dirty="0"/>
                        <a:t>Nov</a:t>
                      </a:r>
                      <a:endParaRPr lang="en-SG" dirty="0"/>
                    </a:p>
                  </a:txBody>
                  <a:tcPr/>
                </a:tc>
                <a:tc hMerge="1">
                  <a:txBody>
                    <a:bodyPr/>
                    <a:lstStyle/>
                    <a:p>
                      <a:pPr algn="ctr"/>
                      <a:r>
                        <a:rPr lang="en-US" sz="1000" dirty="0"/>
                        <a:t>Nov</a:t>
                      </a:r>
                      <a:endParaRPr lang="en-SG" sz="1000"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r>
                        <a:rPr lang="en-US" sz="1000"/>
                        <a:t>Dec</a:t>
                      </a:r>
                      <a:endParaRPr lang="en-SG"/>
                    </a:p>
                  </a:txBody>
                  <a:tcPr/>
                </a:tc>
                <a:tc gridSpan="5">
                  <a:txBody>
                    <a:bodyPr/>
                    <a:lstStyle/>
                    <a:p>
                      <a:r>
                        <a:rPr lang="en-US" sz="1000"/>
                        <a:t>Dec</a:t>
                      </a:r>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7">
                  <a:txBody>
                    <a:bodyPr/>
                    <a:lstStyle/>
                    <a:p>
                      <a:pPr algn="ctr"/>
                      <a:r>
                        <a:rPr lang="en-US" sz="1000" dirty="0"/>
                        <a:t>Jan</a:t>
                      </a:r>
                      <a:endParaRPr lang="en-SG" sz="1000" dirty="0"/>
                    </a:p>
                  </a:txBody>
                  <a:tcPr/>
                </a:tc>
                <a:tc hMerge="1">
                  <a:txBody>
                    <a:bodyPr/>
                    <a:lstStyle/>
                    <a:p>
                      <a:r>
                        <a:rPr lang="en-US" dirty="0"/>
                        <a:t>Jan</a:t>
                      </a:r>
                      <a:endParaRPr lang="en-SG" dirty="0"/>
                    </a:p>
                  </a:txBody>
                  <a:tcPr/>
                </a:tc>
                <a:tc hMerge="1">
                  <a:txBody>
                    <a:bodyPr/>
                    <a:lstStyle/>
                    <a:p>
                      <a:pPr algn="ctr"/>
                      <a:endParaRPr lang="en-SG" sz="1000" dirty="0"/>
                    </a:p>
                  </a:txBody>
                  <a:tcPr/>
                </a:tc>
                <a:tc hMerge="1">
                  <a:txBody>
                    <a:bodyPr/>
                    <a:lstStyle/>
                    <a:p>
                      <a:pPr algn="ctr"/>
                      <a:endParaRPr lang="en-SG" sz="1000" dirty="0"/>
                    </a:p>
                  </a:txBody>
                  <a:tcPr/>
                </a:tc>
                <a:tc hMerge="1">
                  <a:txBody>
                    <a:bodyPr/>
                    <a:lstStyle/>
                    <a:p>
                      <a:endParaRPr lang="en-SG"/>
                    </a:p>
                  </a:txBody>
                  <a:tcPr/>
                </a:tc>
                <a:tc hMerge="1">
                  <a:txBody>
                    <a:bodyPr/>
                    <a:lstStyle/>
                    <a:p>
                      <a:pPr algn="ctr"/>
                      <a:endParaRPr lang="en-SG" sz="1000" dirty="0"/>
                    </a:p>
                  </a:txBody>
                  <a:tcPr/>
                </a:tc>
                <a:tc hMerge="1">
                  <a:txBody>
                    <a:bodyPr/>
                    <a:lstStyle/>
                    <a:p>
                      <a:pPr algn="ctr"/>
                      <a:endParaRPr lang="en-SG" sz="1000" dirty="0"/>
                    </a:p>
                  </a:txBody>
                  <a:tcPr/>
                </a:tc>
                <a:tc gridSpan="4">
                  <a:txBody>
                    <a:bodyPr/>
                    <a:lstStyle/>
                    <a:p>
                      <a:pPr algn="ctr"/>
                      <a:r>
                        <a:rPr lang="en-US" sz="1000" dirty="0"/>
                        <a:t>FEB</a:t>
                      </a:r>
                      <a:endParaRPr lang="en-SG" sz="1000" dirty="0"/>
                    </a:p>
                  </a:txBody>
                  <a:tcPr/>
                </a:tc>
                <a:tc hMerge="1">
                  <a:txBody>
                    <a:bodyPr/>
                    <a:lstStyle/>
                    <a:p>
                      <a:pPr algn="ctr"/>
                      <a:endParaRPr lang="en-SG" sz="1000" dirty="0"/>
                    </a:p>
                  </a:txBody>
                  <a:tcPr/>
                </a:tc>
                <a:tc hMerge="1">
                  <a:txBody>
                    <a:bodyPr/>
                    <a:lstStyle/>
                    <a:p>
                      <a:pPr algn="ctr"/>
                      <a:endParaRPr lang="en-SG" sz="1000" dirty="0"/>
                    </a:p>
                  </a:txBody>
                  <a:tcPr/>
                </a:tc>
                <a:tc hMerge="1">
                  <a:txBody>
                    <a:bodyPr/>
                    <a:lstStyle/>
                    <a:p>
                      <a:pPr algn="ctr"/>
                      <a:endParaRPr lang="en-SG" sz="1000" dirty="0"/>
                    </a:p>
                  </a:txBody>
                  <a:tcPr/>
                </a:tc>
                <a:tc gridSpan="4">
                  <a:txBody>
                    <a:bodyPr/>
                    <a:lstStyle/>
                    <a:p>
                      <a:pPr algn="ctr"/>
                      <a:r>
                        <a:rPr lang="en-US" sz="1000" dirty="0"/>
                        <a:t>MAR</a:t>
                      </a:r>
                    </a:p>
                  </a:txBody>
                  <a:tcPr/>
                </a:tc>
                <a:tc hMerge="1">
                  <a:txBody>
                    <a:bodyPr/>
                    <a:lstStyle/>
                    <a:p>
                      <a:pPr algn="ctr"/>
                      <a:endParaRPr lang="en-SG" sz="1000" dirty="0"/>
                    </a:p>
                  </a:txBody>
                  <a:tcPr/>
                </a:tc>
                <a:tc hMerge="1">
                  <a:txBody>
                    <a:bodyPr/>
                    <a:lstStyle/>
                    <a:p>
                      <a:pPr algn="ctr"/>
                      <a:endParaRPr lang="en-SG" sz="1000" dirty="0"/>
                    </a:p>
                  </a:txBody>
                  <a:tcPr/>
                </a:tc>
                <a:tc hMerge="1">
                  <a:txBody>
                    <a:bodyPr/>
                    <a:lstStyle/>
                    <a:p>
                      <a:pPr algn="ctr"/>
                      <a:endParaRPr lang="en-SG" sz="1000" dirty="0"/>
                    </a:p>
                  </a:txBody>
                  <a:tcPr/>
                </a:tc>
                <a:tc gridSpan="5">
                  <a:txBody>
                    <a:bodyPr/>
                    <a:lstStyle/>
                    <a:p>
                      <a:pPr algn="ctr"/>
                      <a:r>
                        <a:rPr lang="en-US" sz="1000" dirty="0"/>
                        <a:t>APR</a:t>
                      </a:r>
                      <a:endParaRPr lang="en-SG" sz="1000" dirty="0"/>
                    </a:p>
                  </a:txBody>
                  <a:tcPr/>
                </a:tc>
                <a:tc hMerge="1">
                  <a:txBody>
                    <a:bodyPr/>
                    <a:lstStyle/>
                    <a:p>
                      <a:pPr algn="ctr"/>
                      <a:endParaRPr lang="en-SG" sz="1000" dirty="0"/>
                    </a:p>
                  </a:txBody>
                  <a:tcPr/>
                </a:tc>
                <a:tc hMerge="1">
                  <a:txBody>
                    <a:bodyPr/>
                    <a:lstStyle/>
                    <a:p>
                      <a:endParaRPr lang="en-SG"/>
                    </a:p>
                  </a:txBody>
                  <a:tcPr/>
                </a:tc>
                <a:tc hMerge="1">
                  <a:txBody>
                    <a:bodyPr/>
                    <a:lstStyle/>
                    <a:p>
                      <a:pPr algn="ctr"/>
                      <a:endParaRPr lang="en-SG" sz="1000" dirty="0"/>
                    </a:p>
                  </a:txBody>
                  <a:tcPr/>
                </a:tc>
                <a:tc hMerge="1">
                  <a:txBody>
                    <a:bodyPr/>
                    <a:lstStyle/>
                    <a:p>
                      <a:endParaRPr lang="en-SG"/>
                    </a:p>
                  </a:txBody>
                  <a:tcPr/>
                </a:tc>
                <a:tc gridSpan="3">
                  <a:txBody>
                    <a:bodyPr/>
                    <a:lstStyle/>
                    <a:p>
                      <a:pPr algn="ctr"/>
                      <a:r>
                        <a:rPr lang="en-US" sz="1000" dirty="0"/>
                        <a:t>MAY</a:t>
                      </a:r>
                      <a:endParaRPr lang="en-SG" sz="1000" dirty="0"/>
                    </a:p>
                  </a:txBody>
                  <a:tcPr/>
                </a:tc>
                <a:tc hMerge="1">
                  <a:txBody>
                    <a:bodyPr/>
                    <a:lstStyle/>
                    <a:p>
                      <a:endParaRPr lang="en-SG"/>
                    </a:p>
                  </a:txBody>
                  <a:tcPr/>
                </a:tc>
                <a:tc hMerge="1">
                  <a:txBody>
                    <a:bodyPr/>
                    <a:lstStyle/>
                    <a:p>
                      <a:pPr algn="ctr"/>
                      <a:endParaRPr lang="en-SG" sz="1000" dirty="0"/>
                    </a:p>
                  </a:txBody>
                  <a:tcPr/>
                </a:tc>
                <a:extLst>
                  <a:ext uri="{0D108BD9-81ED-4DB2-BD59-A6C34878D82A}">
                    <a16:rowId xmlns:a16="http://schemas.microsoft.com/office/drawing/2014/main" val="1467539764"/>
                  </a:ext>
                </a:extLst>
              </a:tr>
              <a:tr h="402188">
                <a:tc>
                  <a:txBody>
                    <a:bodyPr/>
                    <a:lstStyle/>
                    <a:p>
                      <a:pPr algn="ctr"/>
                      <a:r>
                        <a:rPr lang="en-US" sz="1000" b="1" dirty="0">
                          <a:solidFill>
                            <a:schemeClr val="tx1"/>
                          </a:solidFill>
                        </a:rPr>
                        <a:t>Week</a:t>
                      </a:r>
                      <a:endParaRPr lang="en-SG" sz="1000" b="1" dirty="0">
                        <a:solidFill>
                          <a:schemeClr val="tx1"/>
                        </a:solidFill>
                      </a:endParaRPr>
                    </a:p>
                  </a:txBody>
                  <a:tcPr>
                    <a:solidFill>
                      <a:schemeClr val="accent1"/>
                    </a:solidFill>
                  </a:tcPr>
                </a:tc>
                <a:tc>
                  <a:txBody>
                    <a:bodyPr/>
                    <a:lstStyle/>
                    <a:p>
                      <a:pPr algn="ctr"/>
                      <a:r>
                        <a:rPr lang="en-US" sz="1000" dirty="0"/>
                        <a:t>2</a:t>
                      </a:r>
                      <a:endParaRPr lang="en-SG" sz="1000" dirty="0"/>
                    </a:p>
                  </a:txBody>
                  <a:tcPr>
                    <a:solidFill>
                      <a:schemeClr val="accent1"/>
                    </a:solidFill>
                  </a:tcPr>
                </a:tc>
                <a:tc>
                  <a:txBody>
                    <a:bodyPr/>
                    <a:lstStyle/>
                    <a:p>
                      <a:pPr algn="ctr"/>
                      <a:r>
                        <a:rPr lang="en-US" sz="1000" dirty="0"/>
                        <a:t>3</a:t>
                      </a:r>
                      <a:endParaRPr lang="en-SG" sz="1000" dirty="0"/>
                    </a:p>
                  </a:txBody>
                  <a:tcPr>
                    <a:solidFill>
                      <a:schemeClr val="accent1"/>
                    </a:solidFill>
                  </a:tcPr>
                </a:tc>
                <a:tc>
                  <a:txBody>
                    <a:bodyPr/>
                    <a:lstStyle/>
                    <a:p>
                      <a:pPr algn="ctr"/>
                      <a:r>
                        <a:rPr lang="en-US" sz="1000" dirty="0"/>
                        <a:t>4</a:t>
                      </a:r>
                      <a:endParaRPr lang="en-SG" sz="1000" dirty="0"/>
                    </a:p>
                  </a:txBody>
                  <a:tcPr>
                    <a:solidFill>
                      <a:schemeClr val="accent1"/>
                    </a:solidFill>
                  </a:tcPr>
                </a:tc>
                <a:tc>
                  <a:txBody>
                    <a:bodyPr/>
                    <a:lstStyle/>
                    <a:p>
                      <a:pPr algn="ctr"/>
                      <a:r>
                        <a:rPr lang="en-US" sz="1000" dirty="0"/>
                        <a:t>5</a:t>
                      </a:r>
                      <a:endParaRPr lang="en-SG" sz="1000" dirty="0"/>
                    </a:p>
                  </a:txBody>
                  <a:tcPr>
                    <a:solidFill>
                      <a:schemeClr val="accent1"/>
                    </a:solidFill>
                  </a:tcPr>
                </a:tc>
                <a:tc>
                  <a:txBody>
                    <a:bodyPr/>
                    <a:lstStyle/>
                    <a:p>
                      <a:pPr algn="ctr"/>
                      <a:r>
                        <a:rPr lang="en-US" sz="1000" dirty="0"/>
                        <a:t>6</a:t>
                      </a:r>
                      <a:endParaRPr lang="en-SG" sz="1000" dirty="0"/>
                    </a:p>
                  </a:txBody>
                  <a:tcPr>
                    <a:solidFill>
                      <a:schemeClr val="accent1"/>
                    </a:solidFill>
                  </a:tcPr>
                </a:tc>
                <a:tc>
                  <a:txBody>
                    <a:bodyPr/>
                    <a:lstStyle/>
                    <a:p>
                      <a:pPr algn="ctr"/>
                      <a:r>
                        <a:rPr lang="en-US" sz="1000" dirty="0"/>
                        <a:t>RW</a:t>
                      </a:r>
                      <a:endParaRPr lang="en-SG" sz="1000" dirty="0"/>
                    </a:p>
                  </a:txBody>
                  <a:tcPr>
                    <a:solidFill>
                      <a:schemeClr val="accent1"/>
                    </a:solidFill>
                  </a:tcPr>
                </a:tc>
                <a:tc>
                  <a:txBody>
                    <a:bodyPr/>
                    <a:lstStyle/>
                    <a:p>
                      <a:pPr algn="ctr"/>
                      <a:r>
                        <a:rPr lang="en-US" sz="1000" dirty="0"/>
                        <a:t>7</a:t>
                      </a:r>
                      <a:endParaRPr lang="en-SG" sz="1000" dirty="0"/>
                    </a:p>
                  </a:txBody>
                  <a:tcPr>
                    <a:solidFill>
                      <a:schemeClr val="accent1"/>
                    </a:solidFill>
                  </a:tcPr>
                </a:tc>
                <a:tc>
                  <a:txBody>
                    <a:bodyPr/>
                    <a:lstStyle/>
                    <a:p>
                      <a:pPr algn="ctr"/>
                      <a:r>
                        <a:rPr lang="en-US" sz="1000" dirty="0"/>
                        <a:t>8</a:t>
                      </a:r>
                      <a:endParaRPr lang="en-SG" sz="1000" dirty="0"/>
                    </a:p>
                  </a:txBody>
                  <a:tcPr>
                    <a:solidFill>
                      <a:schemeClr val="accent1"/>
                    </a:solidFill>
                  </a:tcPr>
                </a:tc>
                <a:tc>
                  <a:txBody>
                    <a:bodyPr/>
                    <a:lstStyle/>
                    <a:p>
                      <a:pPr algn="ctr"/>
                      <a:r>
                        <a:rPr lang="en-US" sz="1000" dirty="0"/>
                        <a:t>9</a:t>
                      </a:r>
                      <a:endParaRPr lang="en-SG" sz="1000" dirty="0"/>
                    </a:p>
                  </a:txBody>
                  <a:tcPr>
                    <a:solidFill>
                      <a:schemeClr val="accent1"/>
                    </a:solidFill>
                  </a:tcPr>
                </a:tc>
                <a:tc gridSpan="3">
                  <a:txBody>
                    <a:bodyPr/>
                    <a:lstStyle/>
                    <a:p>
                      <a:pPr algn="ctr"/>
                      <a:r>
                        <a:rPr lang="en-US" sz="1000" dirty="0"/>
                        <a:t>10</a:t>
                      </a:r>
                      <a:endParaRPr lang="en-SG" sz="1000" dirty="0"/>
                    </a:p>
                  </a:txBody>
                  <a:tcPr>
                    <a:solidFill>
                      <a:schemeClr val="accent1"/>
                    </a:solidFill>
                  </a:tcPr>
                </a:tc>
                <a:tc hMerge="1">
                  <a:txBody>
                    <a:bodyPr/>
                    <a:lstStyle/>
                    <a:p>
                      <a:pPr algn="ctr"/>
                      <a:r>
                        <a:rPr lang="en-US" sz="1000" dirty="0"/>
                        <a:t>11</a:t>
                      </a:r>
                      <a:endParaRPr lang="en-SG" dirty="0"/>
                    </a:p>
                  </a:txBody>
                  <a:tcPr>
                    <a:solidFill>
                      <a:schemeClr val="accent1"/>
                    </a:solidFill>
                  </a:tcPr>
                </a:tc>
                <a:tc hMerge="1">
                  <a:txBody>
                    <a:bodyPr/>
                    <a:lstStyle/>
                    <a:p>
                      <a:endParaRPr lang="en-SG"/>
                    </a:p>
                  </a:txBody>
                  <a:tcPr/>
                </a:tc>
                <a:tc>
                  <a:txBody>
                    <a:bodyPr/>
                    <a:lstStyle/>
                    <a:p>
                      <a:r>
                        <a:rPr lang="en-US" sz="1000" dirty="0"/>
                        <a:t>11</a:t>
                      </a:r>
                      <a:endParaRPr lang="en-SG" dirty="0"/>
                    </a:p>
                  </a:txBody>
                  <a:tcPr>
                    <a:solidFill>
                      <a:schemeClr val="accent1"/>
                    </a:solidFill>
                  </a:tcPr>
                </a:tc>
                <a:tc>
                  <a:txBody>
                    <a:bodyPr/>
                    <a:lstStyle/>
                    <a:p>
                      <a:pPr algn="ctr"/>
                      <a:r>
                        <a:rPr lang="en-US" sz="1000" dirty="0"/>
                        <a:t>12</a:t>
                      </a:r>
                      <a:endParaRPr lang="en-SG" sz="1000" dirty="0"/>
                    </a:p>
                  </a:txBody>
                  <a:tcPr>
                    <a:solidFill>
                      <a:schemeClr val="accent1"/>
                    </a:solidFill>
                  </a:tcPr>
                </a:tc>
                <a:tc gridSpan="2">
                  <a:txBody>
                    <a:bodyPr/>
                    <a:lstStyle/>
                    <a:p>
                      <a:pPr algn="ctr"/>
                      <a:r>
                        <a:rPr lang="en-US" sz="1000" dirty="0"/>
                        <a:t>13</a:t>
                      </a:r>
                      <a:endParaRPr lang="en-SG" sz="1000" dirty="0"/>
                    </a:p>
                  </a:txBody>
                  <a:tcPr>
                    <a:solidFill>
                      <a:schemeClr val="accent1"/>
                    </a:solidFill>
                  </a:tcPr>
                </a:tc>
                <a:tc hMerge="1">
                  <a:txBody>
                    <a:bodyPr/>
                    <a:lstStyle/>
                    <a:p>
                      <a:r>
                        <a:rPr lang="en-US" sz="1000" dirty="0"/>
                        <a:t>13</a:t>
                      </a:r>
                      <a:endParaRPr lang="en-SG" dirty="0"/>
                    </a:p>
                  </a:txBody>
                  <a:tcPr>
                    <a:solidFill>
                      <a:schemeClr val="accent1"/>
                    </a:solidFill>
                  </a:tcPr>
                </a:tc>
                <a:tc>
                  <a:txBody>
                    <a:bodyPr/>
                    <a:lstStyle/>
                    <a:p>
                      <a:r>
                        <a:rPr lang="en-US" sz="1000" dirty="0"/>
                        <a:t>14</a:t>
                      </a:r>
                      <a:endParaRPr lang="en-SG" dirty="0"/>
                    </a:p>
                  </a:txBody>
                  <a:tcPr>
                    <a:solidFill>
                      <a:schemeClr val="accent1"/>
                    </a:solidFill>
                  </a:tcPr>
                </a:tc>
                <a:tc gridSpan="2">
                  <a:txBody>
                    <a:bodyPr/>
                    <a:lstStyle/>
                    <a:p>
                      <a:r>
                        <a:rPr lang="en-US" sz="1000" dirty="0"/>
                        <a:t>15</a:t>
                      </a:r>
                      <a:endParaRPr lang="en-SG" dirty="0"/>
                    </a:p>
                  </a:txBody>
                  <a:tcPr>
                    <a:solidFill>
                      <a:schemeClr val="accent1"/>
                    </a:solidFill>
                  </a:tcPr>
                </a:tc>
                <a:tc hMerge="1">
                  <a:txBody>
                    <a:bodyPr/>
                    <a:lstStyle/>
                    <a:p>
                      <a:r>
                        <a:rPr lang="en-US" sz="1000" dirty="0"/>
                        <a:t>16</a:t>
                      </a:r>
                      <a:endParaRPr lang="en-SG" dirty="0"/>
                    </a:p>
                  </a:txBody>
                  <a:tcPr>
                    <a:solidFill>
                      <a:schemeClr val="accent1"/>
                    </a:solidFill>
                  </a:tcPr>
                </a:tc>
                <a:tc>
                  <a:txBody>
                    <a:bodyPr/>
                    <a:lstStyle/>
                    <a:p>
                      <a:r>
                        <a:rPr lang="en-US" sz="1000" dirty="0"/>
                        <a:t>16</a:t>
                      </a:r>
                      <a:endParaRPr lang="en-SG" dirty="0"/>
                    </a:p>
                  </a:txBody>
                  <a:tcPr>
                    <a:solidFill>
                      <a:schemeClr val="accent1"/>
                    </a:solidFill>
                  </a:tcPr>
                </a:tc>
                <a:tc>
                  <a:txBody>
                    <a:bodyPr/>
                    <a:lstStyle/>
                    <a:p>
                      <a:pPr algn="ctr"/>
                      <a:r>
                        <a:rPr lang="en-US" sz="1000" dirty="0"/>
                        <a:t>17</a:t>
                      </a:r>
                      <a:endParaRPr lang="en-SG" sz="1000" dirty="0"/>
                    </a:p>
                  </a:txBody>
                  <a:tcPr>
                    <a:solidFill>
                      <a:schemeClr val="accent1"/>
                    </a:solidFill>
                  </a:tcPr>
                </a:tc>
                <a:tc>
                  <a:txBody>
                    <a:bodyPr/>
                    <a:lstStyle/>
                    <a:p>
                      <a:pPr algn="ctr"/>
                      <a:r>
                        <a:rPr lang="en-US" sz="1000" dirty="0"/>
                        <a:t>V1</a:t>
                      </a:r>
                      <a:endParaRPr lang="en-SG" sz="1000" dirty="0"/>
                    </a:p>
                  </a:txBody>
                  <a:tcPr>
                    <a:solidFill>
                      <a:schemeClr val="accent1"/>
                    </a:solidFill>
                  </a:tcPr>
                </a:tc>
                <a:tc>
                  <a:txBody>
                    <a:bodyPr/>
                    <a:lstStyle/>
                    <a:p>
                      <a:pPr algn="ctr"/>
                      <a:r>
                        <a:rPr lang="en-US" sz="1000" dirty="0"/>
                        <a:t>V2</a:t>
                      </a:r>
                      <a:endParaRPr lang="en-SG" sz="1000" dirty="0"/>
                    </a:p>
                  </a:txBody>
                  <a:tcPr>
                    <a:solidFill>
                      <a:schemeClr val="accent1"/>
                    </a:solidFill>
                  </a:tcPr>
                </a:tc>
                <a:tc>
                  <a:txBody>
                    <a:bodyPr/>
                    <a:lstStyle/>
                    <a:p>
                      <a:pPr algn="ctr"/>
                      <a:r>
                        <a:rPr lang="en-US" sz="1000" dirty="0"/>
                        <a:t>V3</a:t>
                      </a:r>
                      <a:endParaRPr lang="en-SG" sz="1000" dirty="0"/>
                    </a:p>
                  </a:txBody>
                  <a:tcPr>
                    <a:solidFill>
                      <a:schemeClr val="accent1"/>
                    </a:solidFill>
                  </a:tcPr>
                </a:tc>
                <a:tc>
                  <a:txBody>
                    <a:bodyPr/>
                    <a:lstStyle/>
                    <a:p>
                      <a:pPr algn="ctr"/>
                      <a:r>
                        <a:rPr lang="en-US" sz="1000" dirty="0"/>
                        <a:t>V4</a:t>
                      </a:r>
                      <a:endParaRPr lang="en-SG" sz="1000" dirty="0"/>
                    </a:p>
                  </a:txBody>
                  <a:tcPr>
                    <a:solidFill>
                      <a:schemeClr val="accent1"/>
                    </a:solidFill>
                  </a:tcPr>
                </a:tc>
                <a:tc>
                  <a:txBody>
                    <a:bodyPr/>
                    <a:lstStyle/>
                    <a:p>
                      <a:pPr algn="ctr"/>
                      <a:r>
                        <a:rPr lang="en-US" sz="1000" dirty="0"/>
                        <a:t>V5</a:t>
                      </a:r>
                      <a:endParaRPr lang="en-SG" sz="1000" dirty="0"/>
                    </a:p>
                  </a:txBody>
                  <a:tcPr>
                    <a:solidFill>
                      <a:schemeClr val="accent1"/>
                    </a:solidFill>
                  </a:tcPr>
                </a:tc>
                <a:tc>
                  <a:txBody>
                    <a:bodyPr/>
                    <a:lstStyle/>
                    <a:p>
                      <a:pPr algn="ctr"/>
                      <a:r>
                        <a:rPr lang="en-US" sz="1000" dirty="0"/>
                        <a:t>1</a:t>
                      </a:r>
                      <a:endParaRPr lang="en-SG" sz="1000" dirty="0"/>
                    </a:p>
                  </a:txBody>
                  <a:tcPr>
                    <a:solidFill>
                      <a:schemeClr val="accent1"/>
                    </a:solidFill>
                  </a:tcPr>
                </a:tc>
                <a:tc gridSpan="2">
                  <a:txBody>
                    <a:bodyPr/>
                    <a:lstStyle/>
                    <a:p>
                      <a:pPr algn="ctr"/>
                      <a:r>
                        <a:rPr lang="en-US" sz="1000" dirty="0"/>
                        <a:t>2</a:t>
                      </a:r>
                      <a:endParaRPr lang="en-SG" sz="1000" dirty="0"/>
                    </a:p>
                  </a:txBody>
                  <a:tcPr>
                    <a:solidFill>
                      <a:schemeClr val="accent1"/>
                    </a:solidFill>
                  </a:tcPr>
                </a:tc>
                <a:tc hMerge="1">
                  <a:txBody>
                    <a:bodyPr/>
                    <a:lstStyle/>
                    <a:p>
                      <a:endParaRPr lang="en-SG"/>
                    </a:p>
                  </a:txBody>
                  <a:tcPr/>
                </a:tc>
                <a:tc gridSpan="2">
                  <a:txBody>
                    <a:bodyPr/>
                    <a:lstStyle/>
                    <a:p>
                      <a:pPr algn="ctr"/>
                      <a:r>
                        <a:rPr lang="en-US" sz="1000" dirty="0"/>
                        <a:t>3</a:t>
                      </a:r>
                      <a:endParaRPr lang="en-SG" sz="1000" dirty="0"/>
                    </a:p>
                  </a:txBody>
                  <a:tcPr>
                    <a:solidFill>
                      <a:schemeClr val="accent1"/>
                    </a:solidFill>
                  </a:tcPr>
                </a:tc>
                <a:tc hMerge="1">
                  <a:txBody>
                    <a:bodyPr/>
                    <a:lstStyle/>
                    <a:p>
                      <a:pPr algn="ctr"/>
                      <a:endParaRPr lang="en-SG" sz="1000" dirty="0"/>
                    </a:p>
                  </a:txBody>
                  <a:tcPr>
                    <a:solidFill>
                      <a:schemeClr val="accent1"/>
                    </a:solidFill>
                  </a:tcPr>
                </a:tc>
                <a:tc>
                  <a:txBody>
                    <a:bodyPr/>
                    <a:lstStyle/>
                    <a:p>
                      <a:pPr algn="ctr"/>
                      <a:r>
                        <a:rPr lang="en-US" sz="1000" dirty="0"/>
                        <a:t>4</a:t>
                      </a:r>
                      <a:endParaRPr lang="en-SG" sz="1000" dirty="0"/>
                    </a:p>
                  </a:txBody>
                  <a:tcPr>
                    <a:solidFill>
                      <a:schemeClr val="accent1"/>
                    </a:solidFill>
                  </a:tcPr>
                </a:tc>
                <a:tc>
                  <a:txBody>
                    <a:bodyPr/>
                    <a:lstStyle/>
                    <a:p>
                      <a:pPr algn="ctr"/>
                      <a:r>
                        <a:rPr lang="en-US" sz="1000" dirty="0"/>
                        <a:t>5</a:t>
                      </a:r>
                      <a:endParaRPr lang="en-SG" sz="1000" dirty="0"/>
                    </a:p>
                  </a:txBody>
                  <a:tcPr>
                    <a:solidFill>
                      <a:schemeClr val="accent1"/>
                    </a:solidFill>
                  </a:tcPr>
                </a:tc>
                <a:tc>
                  <a:txBody>
                    <a:bodyPr/>
                    <a:lstStyle/>
                    <a:p>
                      <a:pPr algn="ctr"/>
                      <a:r>
                        <a:rPr lang="en-US" sz="1000" dirty="0"/>
                        <a:t>6</a:t>
                      </a:r>
                      <a:endParaRPr lang="en-SG" sz="1000" dirty="0"/>
                    </a:p>
                  </a:txBody>
                  <a:tcPr>
                    <a:solidFill>
                      <a:schemeClr val="accent1"/>
                    </a:solidFill>
                  </a:tcPr>
                </a:tc>
                <a:tc>
                  <a:txBody>
                    <a:bodyPr/>
                    <a:lstStyle/>
                    <a:p>
                      <a:pPr algn="ctr"/>
                      <a:r>
                        <a:rPr lang="en-US" sz="1000" dirty="0"/>
                        <a:t>RW</a:t>
                      </a:r>
                      <a:endParaRPr lang="en-SG" sz="1000" dirty="0"/>
                    </a:p>
                  </a:txBody>
                  <a:tcPr>
                    <a:solidFill>
                      <a:schemeClr val="accent1"/>
                    </a:solidFill>
                  </a:tcPr>
                </a:tc>
                <a:tc>
                  <a:txBody>
                    <a:bodyPr/>
                    <a:lstStyle/>
                    <a:p>
                      <a:pPr algn="ctr"/>
                      <a:r>
                        <a:rPr lang="en-US" sz="1000" dirty="0"/>
                        <a:t>7</a:t>
                      </a:r>
                      <a:endParaRPr lang="en-SG" sz="1000" dirty="0"/>
                    </a:p>
                  </a:txBody>
                  <a:tcPr>
                    <a:solidFill>
                      <a:schemeClr val="accent1"/>
                    </a:solidFill>
                  </a:tcPr>
                </a:tc>
                <a:tc>
                  <a:txBody>
                    <a:bodyPr/>
                    <a:lstStyle/>
                    <a:p>
                      <a:pPr algn="ctr"/>
                      <a:r>
                        <a:rPr lang="en-US" sz="1000" dirty="0"/>
                        <a:t>8</a:t>
                      </a:r>
                      <a:endParaRPr lang="en-SG" sz="1000" dirty="0"/>
                    </a:p>
                  </a:txBody>
                  <a:tcPr>
                    <a:solidFill>
                      <a:schemeClr val="accent1"/>
                    </a:solidFill>
                  </a:tcPr>
                </a:tc>
                <a:tc>
                  <a:txBody>
                    <a:bodyPr/>
                    <a:lstStyle/>
                    <a:p>
                      <a:pPr algn="ctr"/>
                      <a:r>
                        <a:rPr lang="en-US" sz="1000" dirty="0"/>
                        <a:t>9</a:t>
                      </a:r>
                      <a:endParaRPr lang="en-SG" sz="1000" dirty="0"/>
                    </a:p>
                  </a:txBody>
                  <a:tcPr>
                    <a:solidFill>
                      <a:schemeClr val="accent1"/>
                    </a:solidFill>
                  </a:tcPr>
                </a:tc>
                <a:tc>
                  <a:txBody>
                    <a:bodyPr/>
                    <a:lstStyle/>
                    <a:p>
                      <a:pPr algn="ctr"/>
                      <a:r>
                        <a:rPr lang="en-US" sz="1000" dirty="0"/>
                        <a:t>10</a:t>
                      </a:r>
                      <a:endParaRPr lang="en-SG" sz="1000" dirty="0"/>
                    </a:p>
                  </a:txBody>
                  <a:tcPr>
                    <a:solidFill>
                      <a:schemeClr val="accent1"/>
                    </a:solidFill>
                  </a:tcPr>
                </a:tc>
                <a:tc>
                  <a:txBody>
                    <a:bodyPr/>
                    <a:lstStyle/>
                    <a:p>
                      <a:pPr algn="ctr"/>
                      <a:r>
                        <a:rPr lang="en-US" sz="1000" dirty="0"/>
                        <a:t>11</a:t>
                      </a:r>
                      <a:endParaRPr lang="en-SG" sz="1000" dirty="0"/>
                    </a:p>
                  </a:txBody>
                  <a:tcPr>
                    <a:solidFill>
                      <a:schemeClr val="accent1"/>
                    </a:solidFill>
                  </a:tcPr>
                </a:tc>
                <a:tc gridSpan="2">
                  <a:txBody>
                    <a:bodyPr/>
                    <a:lstStyle/>
                    <a:p>
                      <a:pPr algn="ctr"/>
                      <a:r>
                        <a:rPr lang="en-US" sz="1000" dirty="0"/>
                        <a:t>12</a:t>
                      </a:r>
                      <a:endParaRPr lang="en-SG" sz="1000" dirty="0"/>
                    </a:p>
                  </a:txBody>
                  <a:tcPr>
                    <a:solidFill>
                      <a:schemeClr val="accent1"/>
                    </a:solidFill>
                  </a:tcPr>
                </a:tc>
                <a:tc hMerge="1">
                  <a:txBody>
                    <a:bodyPr/>
                    <a:lstStyle/>
                    <a:p>
                      <a:endParaRPr lang="en-SG"/>
                    </a:p>
                  </a:txBody>
                  <a:tcPr/>
                </a:tc>
                <a:tc gridSpan="2">
                  <a:txBody>
                    <a:bodyPr/>
                    <a:lstStyle/>
                    <a:p>
                      <a:pPr algn="ctr"/>
                      <a:r>
                        <a:rPr lang="en-US" sz="1000" dirty="0"/>
                        <a:t>13</a:t>
                      </a:r>
                      <a:endParaRPr lang="en-SG" sz="1000" dirty="0"/>
                    </a:p>
                  </a:txBody>
                  <a:tcPr>
                    <a:solidFill>
                      <a:schemeClr val="accent1"/>
                    </a:solidFill>
                  </a:tcPr>
                </a:tc>
                <a:tc hMerge="1">
                  <a:txBody>
                    <a:bodyPr/>
                    <a:lstStyle/>
                    <a:p>
                      <a:endParaRPr lang="en-SG"/>
                    </a:p>
                  </a:txBody>
                  <a:tcPr/>
                </a:tc>
                <a:tc gridSpan="2">
                  <a:txBody>
                    <a:bodyPr/>
                    <a:lstStyle/>
                    <a:p>
                      <a:pPr algn="ctr"/>
                      <a:r>
                        <a:rPr lang="en-US" sz="1000" dirty="0"/>
                        <a:t>17</a:t>
                      </a:r>
                      <a:endParaRPr lang="en-SG" sz="1000" dirty="0"/>
                    </a:p>
                  </a:txBody>
                  <a:tcPr>
                    <a:solidFill>
                      <a:schemeClr val="accent1"/>
                    </a:solidFill>
                  </a:tcPr>
                </a:tc>
                <a:tc hMerge="1">
                  <a:txBody>
                    <a:bodyPr/>
                    <a:lstStyle/>
                    <a:p>
                      <a:endParaRPr lang="en-SG"/>
                    </a:p>
                  </a:txBody>
                  <a:tcPr/>
                </a:tc>
                <a:tc>
                  <a:txBody>
                    <a:bodyPr/>
                    <a:lstStyle/>
                    <a:p>
                      <a:pPr algn="ctr"/>
                      <a:r>
                        <a:rPr lang="en-US" sz="1000" dirty="0"/>
                        <a:t>19</a:t>
                      </a:r>
                      <a:endParaRPr lang="en-SG" sz="1000" dirty="0"/>
                    </a:p>
                  </a:txBody>
                  <a:tcPr>
                    <a:solidFill>
                      <a:schemeClr val="accent1"/>
                    </a:solidFill>
                  </a:tcPr>
                </a:tc>
                <a:extLst>
                  <a:ext uri="{0D108BD9-81ED-4DB2-BD59-A6C34878D82A}">
                    <a16:rowId xmlns:a16="http://schemas.microsoft.com/office/drawing/2014/main" val="2188056444"/>
                  </a:ext>
                </a:extLst>
              </a:tr>
              <a:tr h="371250">
                <a:tc>
                  <a:txBody>
                    <a:bodyPr/>
                    <a:lstStyle/>
                    <a:p>
                      <a:r>
                        <a:rPr lang="en-US" sz="1100" dirty="0"/>
                        <a:t>Familiarize</a:t>
                      </a:r>
                      <a:endParaRPr lang="en-SG" sz="1100" dirty="0"/>
                    </a:p>
                  </a:txBody>
                  <a:tcPr/>
                </a:tc>
                <a:tc gridSpan="4">
                  <a:txBody>
                    <a:bodyPr/>
                    <a:lstStyle/>
                    <a:p>
                      <a:endParaRPr lang="en-SG" dirty="0">
                        <a:highlight>
                          <a:srgbClr val="0000FF"/>
                        </a:highlight>
                      </a:endParaRPr>
                    </a:p>
                  </a:txBody>
                  <a:tcPr>
                    <a:solidFill>
                      <a:srgbClr val="00B0F0"/>
                    </a:solidFill>
                  </a:tcPr>
                </a:tc>
                <a:tc hMerge="1">
                  <a:txBody>
                    <a:bodyPr/>
                    <a:lstStyle/>
                    <a:p>
                      <a:endParaRPr lang="en-SG" dirty="0">
                        <a:highlight>
                          <a:srgbClr val="0000FF"/>
                        </a:highlight>
                      </a:endParaRPr>
                    </a:p>
                  </a:txBody>
                  <a:tcPr>
                    <a:solidFill>
                      <a:srgbClr val="00B0F0"/>
                    </a:solidFill>
                  </a:tcPr>
                </a:tc>
                <a:tc hMerge="1">
                  <a:txBody>
                    <a:bodyPr/>
                    <a:lstStyle/>
                    <a:p>
                      <a:endParaRPr lang="en-SG" dirty="0">
                        <a:highlight>
                          <a:srgbClr val="0000FF"/>
                        </a:highlight>
                      </a:endParaRPr>
                    </a:p>
                  </a:txBody>
                  <a:tcPr>
                    <a:solidFill>
                      <a:srgbClr val="00B0F0"/>
                    </a:solidFill>
                  </a:tcPr>
                </a:tc>
                <a:tc hMerge="1">
                  <a:txBody>
                    <a:bodyPr/>
                    <a:lstStyle/>
                    <a:p>
                      <a:endParaRPr lang="en-SG" dirty="0">
                        <a:highlight>
                          <a:srgbClr val="0000FF"/>
                        </a:highlight>
                      </a:endParaRPr>
                    </a:p>
                  </a:txBody>
                  <a:tcPr>
                    <a:solidFill>
                      <a:srgbClr val="00B0F0"/>
                    </a:solidFill>
                  </a:tcPr>
                </a:tc>
                <a:tc gridSpan="43">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extLst>
                  <a:ext uri="{0D108BD9-81ED-4DB2-BD59-A6C34878D82A}">
                    <a16:rowId xmlns:a16="http://schemas.microsoft.com/office/drawing/2014/main" val="3976442625"/>
                  </a:ext>
                </a:extLst>
              </a:tr>
              <a:tr h="376840">
                <a:tc>
                  <a:txBody>
                    <a:bodyPr/>
                    <a:lstStyle/>
                    <a:p>
                      <a:r>
                        <a:rPr lang="en-US" sz="1100" dirty="0"/>
                        <a:t>Feature Selection</a:t>
                      </a:r>
                      <a:endParaRPr lang="en-SG" sz="1100" dirty="0"/>
                    </a:p>
                  </a:txBody>
                  <a:tcPr/>
                </a:tc>
                <a:tc gridSpan="4">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gridSpan="4">
                  <a:txBody>
                    <a:bodyPr/>
                    <a:lstStyle/>
                    <a:p>
                      <a:endParaRPr lang="en-SG" dirty="0"/>
                    </a:p>
                  </a:txBody>
                  <a:tcPr>
                    <a:solidFill>
                      <a:srgbClr val="0070C0"/>
                    </a:solidFill>
                  </a:tcPr>
                </a:tc>
                <a:tc hMerge="1">
                  <a:txBody>
                    <a:bodyPr/>
                    <a:lstStyle/>
                    <a:p>
                      <a:endParaRPr lang="en-SG" dirty="0"/>
                    </a:p>
                  </a:txBody>
                  <a:tcPr>
                    <a:solidFill>
                      <a:srgbClr val="0070C0"/>
                    </a:solidFill>
                  </a:tcPr>
                </a:tc>
                <a:tc hMerge="1">
                  <a:txBody>
                    <a:bodyPr/>
                    <a:lstStyle/>
                    <a:p>
                      <a:endParaRPr lang="en-SG" dirty="0"/>
                    </a:p>
                  </a:txBody>
                  <a:tcPr>
                    <a:solidFill>
                      <a:srgbClr val="0070C0"/>
                    </a:solidFill>
                  </a:tcPr>
                </a:tc>
                <a:tc hMerge="1">
                  <a:txBody>
                    <a:bodyPr/>
                    <a:lstStyle/>
                    <a:p>
                      <a:endParaRPr lang="en-SG" dirty="0"/>
                    </a:p>
                  </a:txBody>
                  <a:tcPr>
                    <a:solidFill>
                      <a:srgbClr val="0070C0"/>
                    </a:solidFill>
                  </a:tcPr>
                </a:tc>
                <a:tc gridSpan="39">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1047735081"/>
                  </a:ext>
                </a:extLst>
              </a:tr>
              <a:tr h="483129">
                <a:tc>
                  <a:txBody>
                    <a:bodyPr/>
                    <a:lstStyle/>
                    <a:p>
                      <a:r>
                        <a:rPr lang="en-US" sz="1100" dirty="0"/>
                        <a:t>Hyper-</a:t>
                      </a:r>
                    </a:p>
                    <a:p>
                      <a:r>
                        <a:rPr lang="en-US" sz="1100" dirty="0"/>
                        <a:t>parameter tuning</a:t>
                      </a:r>
                      <a:endParaRPr lang="en-SG" sz="1100" dirty="0"/>
                    </a:p>
                  </a:txBody>
                  <a:tcPr/>
                </a:tc>
                <a:tc gridSpan="8">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gridSpan="3">
                  <a:txBody>
                    <a:bodyPr/>
                    <a:lstStyle/>
                    <a:p>
                      <a:endParaRPr lang="en-SG" dirty="0"/>
                    </a:p>
                  </a:txBody>
                  <a:tcPr>
                    <a:solidFill>
                      <a:srgbClr val="7030A0"/>
                    </a:solidFill>
                  </a:tcPr>
                </a:tc>
                <a:tc hMerge="1">
                  <a:txBody>
                    <a:bodyPr/>
                    <a:lstStyle/>
                    <a:p>
                      <a:endParaRPr lang="en-SG"/>
                    </a:p>
                  </a:txBody>
                  <a:tcPr/>
                </a:tc>
                <a:tc hMerge="1">
                  <a:txBody>
                    <a:bodyPr/>
                    <a:lstStyle/>
                    <a:p>
                      <a:endParaRPr lang="en-SG"/>
                    </a:p>
                  </a:txBody>
                  <a:tcPr/>
                </a:tc>
                <a:tc gridSpan="36">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403212313"/>
                  </a:ext>
                </a:extLst>
              </a:tr>
              <a:tr h="603282">
                <a:tc>
                  <a:txBody>
                    <a:bodyPr/>
                    <a:lstStyle/>
                    <a:p>
                      <a:r>
                        <a:rPr lang="en-US" sz="1100" dirty="0"/>
                        <a:t>Other Classification Model</a:t>
                      </a:r>
                      <a:endParaRPr lang="en-SG" sz="1100" dirty="0"/>
                    </a:p>
                  </a:txBody>
                  <a:tcPr/>
                </a:tc>
                <a:tc gridSpan="1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rgbClr val="7030A0"/>
                    </a:solidFill>
                  </a:tcPr>
                </a:tc>
                <a:tc hMerge="1">
                  <a:txBody>
                    <a:bodyPr/>
                    <a:lstStyle/>
                    <a:p>
                      <a:endParaRPr lang="en-SG"/>
                    </a:p>
                  </a:txBody>
                  <a:tcPr/>
                </a:tc>
                <a:tc hMerge="1">
                  <a:txBody>
                    <a:bodyPr/>
                    <a:lstStyle/>
                    <a:p>
                      <a:endParaRPr lang="en-SG"/>
                    </a:p>
                  </a:txBody>
                  <a:tcPr/>
                </a:tc>
                <a:tc gridSpan="4">
                  <a:txBody>
                    <a:bodyPr/>
                    <a:lstStyle/>
                    <a:p>
                      <a:endParaRPr lang="en-SG" dirty="0"/>
                    </a:p>
                  </a:txBody>
                  <a:tcPr>
                    <a:solidFill>
                      <a:schemeClr val="accent6">
                        <a:lumMod val="75000"/>
                      </a:schemeClr>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6">
                        <a:lumMod val="75000"/>
                      </a:schemeClr>
                    </a:solidFill>
                  </a:tcPr>
                </a:tc>
                <a:tc gridSpan="32">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3710360323"/>
                  </a:ext>
                </a:extLst>
              </a:tr>
              <a:tr h="483129">
                <a:tc>
                  <a:txBody>
                    <a:bodyPr/>
                    <a:lstStyle/>
                    <a:p>
                      <a:r>
                        <a:rPr lang="en-US" sz="1100" dirty="0"/>
                        <a:t>Cross fold validation</a:t>
                      </a:r>
                      <a:endParaRPr lang="en-SG" sz="1100" dirty="0"/>
                    </a:p>
                  </a:txBody>
                  <a:tcPr/>
                </a:tc>
                <a:tc gridSpan="15">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gridSpan="3">
                  <a:txBody>
                    <a:bodyPr/>
                    <a:lstStyle/>
                    <a:p>
                      <a:endParaRPr lang="en-SG" dirty="0"/>
                    </a:p>
                  </a:txBody>
                  <a:tcPr>
                    <a:solidFill>
                      <a:schemeClr val="accent6">
                        <a:lumMod val="50000"/>
                      </a:schemeClr>
                    </a:solidFill>
                  </a:tcPr>
                </a:tc>
                <a:tc hMerge="1">
                  <a:txBody>
                    <a:bodyPr/>
                    <a:lstStyle/>
                    <a:p>
                      <a:endParaRPr lang="en-SG" dirty="0"/>
                    </a:p>
                  </a:txBody>
                  <a:tcPr>
                    <a:solidFill>
                      <a:schemeClr val="accent6">
                        <a:lumMod val="50000"/>
                      </a:schemeClr>
                    </a:solidFill>
                  </a:tcPr>
                </a:tc>
                <a:tc hMerge="1">
                  <a:txBody>
                    <a:bodyPr/>
                    <a:lstStyle/>
                    <a:p>
                      <a:endParaRPr lang="en-SG" dirty="0"/>
                    </a:p>
                  </a:txBody>
                  <a:tcPr>
                    <a:solidFill>
                      <a:schemeClr val="accent6">
                        <a:lumMod val="50000"/>
                      </a:schemeClr>
                    </a:solidFill>
                  </a:tcPr>
                </a:tc>
                <a:tc gridSpan="29">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3308422251"/>
                  </a:ext>
                </a:extLst>
              </a:tr>
              <a:tr h="3712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Deep learning</a:t>
                      </a:r>
                      <a:endParaRPr lang="en-SG" sz="1100" dirty="0"/>
                    </a:p>
                  </a:txBody>
                  <a:tcPr/>
                </a:tc>
                <a:tc gridSpan="18">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6">
                        <a:lumMod val="5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gridSpan="8">
                  <a:txBody>
                    <a:bodyPr/>
                    <a:lstStyle/>
                    <a:p>
                      <a:endParaRPr lang="en-SG" dirty="0"/>
                    </a:p>
                  </a:txBody>
                  <a:tcPr>
                    <a:solidFill>
                      <a:srgbClr val="FF0000"/>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gridSpan="2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4059159666"/>
                  </a:ext>
                </a:extLst>
              </a:tr>
              <a:tr h="483129">
                <a:tc>
                  <a:txBody>
                    <a:bodyPr/>
                    <a:lstStyle/>
                    <a:p>
                      <a:r>
                        <a:rPr lang="en-US" sz="1100" dirty="0"/>
                        <a:t>Predictive Capability</a:t>
                      </a:r>
                      <a:endParaRPr lang="en-SG" sz="1100" dirty="0"/>
                    </a:p>
                  </a:txBody>
                  <a:tcPr/>
                </a:tc>
                <a:tc gridSpan="26">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13">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a:p>
                  </a:txBody>
                  <a:tcPr/>
                </a:tc>
                <a:tc hMerge="1">
                  <a:txBody>
                    <a:bodyPr/>
                    <a:lstStyle/>
                    <a:p>
                      <a:endParaRPr lang="en-SG" dirty="0"/>
                    </a:p>
                  </a:txBody>
                  <a:tcPr>
                    <a:solidFill>
                      <a:srgbClr val="C00000"/>
                    </a:solidFill>
                  </a:tcPr>
                </a:tc>
                <a:tc hMerge="1">
                  <a:txBody>
                    <a:bodyPr/>
                    <a:lstStyle/>
                    <a:p>
                      <a:endParaRPr lang="en-SG"/>
                    </a:p>
                  </a:txBody>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gridSpan="8">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4090870906"/>
                  </a:ext>
                </a:extLst>
              </a:tr>
              <a:tr h="483129">
                <a:tc>
                  <a:txBody>
                    <a:bodyPr/>
                    <a:lstStyle/>
                    <a:p>
                      <a:r>
                        <a:rPr lang="en-US" sz="1100" dirty="0"/>
                        <a:t>Progress Report 1 </a:t>
                      </a:r>
                      <a:endParaRPr lang="en-SG" sz="1100" dirty="0"/>
                    </a:p>
                  </a:txBody>
                  <a:tcPr/>
                </a:tc>
                <a:tc gridSpan="7">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a:txBody>
                    <a:bodyPr/>
                    <a:lstStyle/>
                    <a:p>
                      <a:endParaRPr lang="en-SG" dirty="0"/>
                    </a:p>
                  </a:txBody>
                  <a:tcPr>
                    <a:solidFill>
                      <a:srgbClr val="00B050"/>
                    </a:solidFill>
                  </a:tcPr>
                </a:tc>
                <a:tc gridSpan="39">
                  <a:txBody>
                    <a:bodyPr/>
                    <a:lstStyle/>
                    <a:p>
                      <a:endParaRPr lang="en-SG" dirty="0"/>
                    </a:p>
                  </a:txBody>
                  <a:tcPr>
                    <a:solidFill>
                      <a:schemeClr val="accent5">
                        <a:lumMod val="20000"/>
                        <a:lumOff val="80000"/>
                      </a:schemeClr>
                    </a:solidFill>
                  </a:tcPr>
                </a:tc>
                <a:tc hMerge="1">
                  <a:txBody>
                    <a:bodyPr/>
                    <a:lstStyle/>
                    <a:p>
                      <a:endParaRPr lang="en-SG"/>
                    </a:p>
                  </a:txBody>
                  <a:tcPr>
                    <a:solidFill>
                      <a:schemeClr val="accent5">
                        <a:lumMod val="20000"/>
                        <a:lumOff val="80000"/>
                      </a:schemeClr>
                    </a:solidFill>
                  </a:tcPr>
                </a:tc>
                <a:tc hMerge="1">
                  <a:txBody>
                    <a:bodyPr/>
                    <a:lstStyle/>
                    <a:p>
                      <a:endParaRPr lang="en-SG"/>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791222953"/>
                  </a:ext>
                </a:extLst>
              </a:tr>
              <a:tr h="376840">
                <a:tc>
                  <a:txBody>
                    <a:bodyPr/>
                    <a:lstStyle/>
                    <a:p>
                      <a:r>
                        <a:rPr lang="en-US" sz="1100" dirty="0"/>
                        <a:t>Preliminary Oral 1</a:t>
                      </a:r>
                      <a:endParaRPr lang="en-SG" sz="1100" dirty="0"/>
                    </a:p>
                  </a:txBody>
                  <a:tcPr/>
                </a:tc>
                <a:tc gridSpan="10">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gridSpan="3">
                  <a:txBody>
                    <a:bodyPr/>
                    <a:lstStyle/>
                    <a:p>
                      <a:endParaRPr lang="en-SG" dirty="0"/>
                    </a:p>
                  </a:txBody>
                  <a:tcPr>
                    <a:solidFill>
                      <a:srgbClr val="00B050"/>
                    </a:solidFill>
                  </a:tcPr>
                </a:tc>
                <a:tc hMerge="1">
                  <a:txBody>
                    <a:bodyPr/>
                    <a:lstStyle/>
                    <a:p>
                      <a:endParaRPr lang="en-SG"/>
                    </a:p>
                  </a:txBody>
                  <a:tcPr/>
                </a:tc>
                <a:tc hMerge="1">
                  <a:txBody>
                    <a:bodyPr/>
                    <a:lstStyle/>
                    <a:p>
                      <a:endParaRPr lang="en-SG" dirty="0"/>
                    </a:p>
                  </a:txBody>
                  <a:tcPr>
                    <a:solidFill>
                      <a:srgbClr val="00B050"/>
                    </a:solidFill>
                  </a:tcPr>
                </a:tc>
                <a:tc gridSpan="34">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1643796269"/>
                  </a:ext>
                </a:extLst>
              </a:tr>
              <a:tr h="483129">
                <a:tc>
                  <a:txBody>
                    <a:bodyPr/>
                    <a:lstStyle/>
                    <a:p>
                      <a:r>
                        <a:rPr lang="en-US" sz="1100" dirty="0"/>
                        <a:t>Progress Report 2</a:t>
                      </a:r>
                      <a:endParaRPr lang="en-SG" sz="1100" dirty="0"/>
                    </a:p>
                  </a:txBody>
                  <a:tcPr/>
                </a:tc>
                <a:tc gridSpan="26">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solidFill>
                      <a:srgbClr val="00B050"/>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endParaRPr lang="en-SG" dirty="0"/>
                    </a:p>
                  </a:txBody>
                  <a:tcPr>
                    <a:solidFill>
                      <a:srgbClr val="00B050"/>
                    </a:solidFill>
                  </a:tcPr>
                </a:tc>
                <a:tc hMerge="1">
                  <a:txBody>
                    <a:bodyPr/>
                    <a:lstStyle/>
                    <a:p>
                      <a:endParaRPr lang="en-SG" dirty="0"/>
                    </a:p>
                  </a:txBody>
                  <a:tcPr/>
                </a:tc>
                <a:tc gridSpan="19">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178573588"/>
                  </a:ext>
                </a:extLst>
              </a:tr>
              <a:tr h="376840">
                <a:tc>
                  <a:txBody>
                    <a:bodyPr/>
                    <a:lstStyle/>
                    <a:p>
                      <a:r>
                        <a:rPr lang="en-US" sz="1100" dirty="0"/>
                        <a:t>Preliminary Oral 2</a:t>
                      </a:r>
                      <a:endParaRPr lang="en-SG" sz="1100" dirty="0"/>
                    </a:p>
                  </a:txBody>
                  <a:tcPr/>
                </a:tc>
                <a:tc gridSpan="28">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endParaRPr lang="en-SG" dirty="0"/>
                    </a:p>
                  </a:txBody>
                  <a:tcPr>
                    <a:solidFill>
                      <a:srgbClr val="00B050"/>
                    </a:solidFill>
                  </a:tcPr>
                </a:tc>
                <a:tc hMerge="1">
                  <a:txBody>
                    <a:bodyPr/>
                    <a:lstStyle/>
                    <a:p>
                      <a:endParaRPr lang="en-SG" dirty="0"/>
                    </a:p>
                  </a:txBody>
                  <a:tcPr/>
                </a:tc>
                <a:tc gridSpan="17">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3901677927"/>
                  </a:ext>
                </a:extLst>
              </a:tr>
              <a:tr h="376840">
                <a:tc>
                  <a:txBody>
                    <a:bodyPr/>
                    <a:lstStyle/>
                    <a:p>
                      <a:r>
                        <a:rPr lang="en-US" sz="1100" dirty="0"/>
                        <a:t>FYP work end</a:t>
                      </a:r>
                      <a:endParaRPr lang="en-SG" sz="1100" dirty="0"/>
                    </a:p>
                  </a:txBody>
                  <a:tcPr/>
                </a:tc>
                <a:tc gridSpan="38">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a:txBody>
                    <a:bodyPr/>
                    <a:lstStyle/>
                    <a:p>
                      <a:endParaRPr lang="en-SG" dirty="0"/>
                    </a:p>
                  </a:txBody>
                  <a:tcPr>
                    <a:solidFill>
                      <a:srgbClr val="00B050"/>
                    </a:solidFill>
                  </a:tcPr>
                </a:tc>
                <a:tc gridSpan="8">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387549373"/>
                  </a:ext>
                </a:extLst>
              </a:tr>
              <a:tr h="469761">
                <a:tc>
                  <a:txBody>
                    <a:bodyPr/>
                    <a:lstStyle/>
                    <a:p>
                      <a:r>
                        <a:rPr lang="en-US" sz="1100" dirty="0"/>
                        <a:t>Thesis Submission</a:t>
                      </a:r>
                      <a:endParaRPr lang="en-SG" sz="1100" dirty="0"/>
                    </a:p>
                  </a:txBody>
                  <a:tcPr/>
                </a:tc>
                <a:tc gridSpan="4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gridSpan="2">
                  <a:txBody>
                    <a:bodyPr/>
                    <a:lstStyle/>
                    <a:p>
                      <a:endParaRPr lang="en-SG" dirty="0"/>
                    </a:p>
                  </a:txBody>
                  <a:tcPr>
                    <a:solidFill>
                      <a:srgbClr val="00B050"/>
                    </a:solidFill>
                  </a:tcPr>
                </a:tc>
                <a:tc hMerge="1">
                  <a:txBody>
                    <a:bodyPr/>
                    <a:lstStyle/>
                    <a:p>
                      <a:endParaRPr lang="en-SG" dirty="0"/>
                    </a:p>
                  </a:txBody>
                  <a:tcPr/>
                </a:tc>
                <a:tc gridSpan="4">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936286425"/>
                  </a:ext>
                </a:extLst>
              </a:tr>
              <a:tr h="469761">
                <a:tc>
                  <a:txBody>
                    <a:bodyPr/>
                    <a:lstStyle/>
                    <a:p>
                      <a:r>
                        <a:rPr lang="en-US" sz="1100" dirty="0"/>
                        <a:t>Final Submission</a:t>
                      </a:r>
                      <a:endParaRPr lang="en-SG" sz="1100" dirty="0"/>
                    </a:p>
                  </a:txBody>
                  <a:tcPr/>
                </a:tc>
                <a:tc gridSpan="45">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endParaRPr lang="en-SG" dirty="0"/>
                    </a:p>
                  </a:txBody>
                  <a:tcPr>
                    <a:solidFill>
                      <a:srgbClr val="00B050"/>
                    </a:solidFill>
                  </a:tcPr>
                </a:tc>
                <a:tc hMerge="1">
                  <a:txBody>
                    <a:bodyPr/>
                    <a:lstStyle/>
                    <a:p>
                      <a:endParaRPr lang="en-SG" dirty="0"/>
                    </a:p>
                  </a:txBody>
                  <a:tcPr/>
                </a:tc>
                <a:extLst>
                  <a:ext uri="{0D108BD9-81ED-4DB2-BD59-A6C34878D82A}">
                    <a16:rowId xmlns:a16="http://schemas.microsoft.com/office/drawing/2014/main" val="25990218"/>
                  </a:ext>
                </a:extLst>
              </a:tr>
            </a:tbl>
          </a:graphicData>
        </a:graphic>
      </p:graphicFrame>
    </p:spTree>
    <p:extLst>
      <p:ext uri="{BB962C8B-B14F-4D97-AF65-F5344CB8AC3E}">
        <p14:creationId xmlns:p14="http://schemas.microsoft.com/office/powerpoint/2010/main" val="1307886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A676-89FE-3582-A3DE-1778F5427120}"/>
              </a:ext>
            </a:extLst>
          </p:cNvPr>
          <p:cNvSpPr>
            <a:spLocks noGrp="1"/>
          </p:cNvSpPr>
          <p:nvPr>
            <p:ph type="ctrTitle"/>
          </p:nvPr>
        </p:nvSpPr>
        <p:spPr/>
        <p:txBody>
          <a:bodyPr/>
          <a:lstStyle/>
          <a:p>
            <a:r>
              <a:rPr lang="en-US" dirty="0"/>
              <a:t>Thank You</a:t>
            </a:r>
            <a:endParaRPr lang="en-SG" dirty="0"/>
          </a:p>
        </p:txBody>
      </p:sp>
      <p:sp>
        <p:nvSpPr>
          <p:cNvPr id="3" name="Subtitle 2">
            <a:extLst>
              <a:ext uri="{FF2B5EF4-FFF2-40B4-BE49-F238E27FC236}">
                <a16:creationId xmlns:a16="http://schemas.microsoft.com/office/drawing/2014/main" id="{613E7E5A-0A18-E7C9-14FB-50BB8A3D6F40}"/>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245607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SG"/>
            </a:p>
          </p:txBody>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 name="Picture 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B602C00D-CCB0-BA14-F727-229AD0E287A6}"/>
              </a:ext>
            </a:extLst>
          </p:cNvPr>
          <p:cNvSpPr>
            <a:spLocks noGrp="1"/>
          </p:cNvSpPr>
          <p:nvPr>
            <p:ph type="title"/>
          </p:nvPr>
        </p:nvSpPr>
        <p:spPr>
          <a:xfrm>
            <a:off x="7535825" y="982132"/>
            <a:ext cx="3360772" cy="1303867"/>
          </a:xfrm>
        </p:spPr>
        <p:txBody>
          <a:bodyPr>
            <a:normAutofit/>
          </a:bodyPr>
          <a:lstStyle/>
          <a:p>
            <a:r>
              <a:rPr lang="en-US" sz="4100">
                <a:ln>
                  <a:solidFill>
                    <a:prstClr val="black">
                      <a:lumMod val="75000"/>
                      <a:lumOff val="25000"/>
                      <a:alpha val="10000"/>
                    </a:prstClr>
                  </a:solidFill>
                </a:ln>
                <a:effectLst>
                  <a:outerShdw blurRad="9525" dist="25400" dir="14640000" algn="tl" rotWithShape="0">
                    <a:prstClr val="black">
                      <a:alpha val="30000"/>
                    </a:prstClr>
                  </a:outerShdw>
                </a:effectLst>
              </a:rPr>
              <a:t>Project Outline</a:t>
            </a:r>
            <a:endParaRPr lang="en-SG" sz="4100"/>
          </a:p>
        </p:txBody>
      </p:sp>
      <p:sp>
        <p:nvSpPr>
          <p:cNvPr id="10" name="Rectangle 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9BA695B-7D5D-2089-5D10-8629E3596FB8}"/>
              </a:ext>
            </a:extLst>
          </p:cNvPr>
          <p:cNvPicPr>
            <a:picLocks noChangeAspect="1"/>
          </p:cNvPicPr>
          <p:nvPr/>
        </p:nvPicPr>
        <p:blipFill rotWithShape="1">
          <a:blip r:embed="rId6"/>
          <a:srcRect r="43571" b="2"/>
          <a:stretch/>
        </p:blipFill>
        <p:spPr>
          <a:xfrm>
            <a:off x="1092516" y="1176165"/>
            <a:ext cx="5950163" cy="4349563"/>
          </a:xfrm>
          <a:prstGeom prst="rect">
            <a:avLst/>
          </a:prstGeom>
        </p:spPr>
      </p:pic>
      <p:cxnSp>
        <p:nvCxnSpPr>
          <p:cNvPr id="16" name="Straight Connector 15">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1D67702-F034-0AE2-5D70-0D526A7BB581}"/>
              </a:ext>
            </a:extLst>
          </p:cNvPr>
          <p:cNvSpPr>
            <a:spLocks noGrp="1"/>
          </p:cNvSpPr>
          <p:nvPr>
            <p:ph idx="1"/>
          </p:nvPr>
        </p:nvSpPr>
        <p:spPr>
          <a:xfrm>
            <a:off x="7157884" y="2556932"/>
            <a:ext cx="4253828" cy="3318927"/>
          </a:xfrm>
        </p:spPr>
        <p:txBody>
          <a:bodyPr>
            <a:normAutofit/>
          </a:bodyPr>
          <a:lstStyle/>
          <a:p>
            <a:pPr marL="37465" indent="0">
              <a:lnSpc>
                <a:spcPct val="90000"/>
              </a:lnSpc>
              <a:buNone/>
            </a:pPr>
            <a: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Title: </a:t>
            </a:r>
            <a:b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br>
            <a: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'Machine learning for Biodesign of engineered biological systems'</a:t>
            </a:r>
          </a:p>
          <a:p>
            <a:pPr marL="37465" indent="0">
              <a:lnSpc>
                <a:spcPct val="90000"/>
              </a:lnSpc>
              <a:buNone/>
            </a:pPr>
            <a: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Concept: </a:t>
            </a:r>
            <a:b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br>
            <a: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Experiments</a:t>
            </a:r>
            <a:r>
              <a:rPr lang="en-SG"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were conducted to record the fluorescence activity of randomly mutated Flavone Synthase enzymes and their corresponding DNA sequences. </a:t>
            </a:r>
          </a:p>
          <a:p>
            <a:pPr marL="37465" indent="0">
              <a:lnSpc>
                <a:spcPct val="90000"/>
              </a:lnSpc>
              <a:buNone/>
            </a:pPr>
            <a:r>
              <a:rPr lang="en-SG"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Goal:</a:t>
            </a:r>
            <a:br>
              <a:rPr lang="en-SG"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br>
            <a:r>
              <a:rPr lang="en-SG"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Utilise Machine Learning to identify the most productive enzyme variants, ultimately determining the efficacy of specific mutations.</a:t>
            </a:r>
          </a:p>
          <a:p>
            <a:pPr>
              <a:lnSpc>
                <a:spcPct val="90000"/>
              </a:lnSpc>
            </a:pPr>
            <a:endParaRPr lang="en-SG" sz="1700" dirty="0"/>
          </a:p>
        </p:txBody>
      </p:sp>
    </p:spTree>
    <p:extLst>
      <p:ext uri="{BB962C8B-B14F-4D97-AF65-F5344CB8AC3E}">
        <p14:creationId xmlns:p14="http://schemas.microsoft.com/office/powerpoint/2010/main" val="271886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4999-7DCB-EFD6-C90C-581E75EED8BE}"/>
              </a:ext>
            </a:extLst>
          </p:cNvPr>
          <p:cNvSpPr>
            <a:spLocks noGrp="1"/>
          </p:cNvSpPr>
          <p:nvPr>
            <p:ph type="title"/>
          </p:nvPr>
        </p:nvSpPr>
        <p:spPr/>
        <p:txBody>
          <a:bodyPr/>
          <a:lstStyle/>
          <a:p>
            <a:r>
              <a:rPr lang="en-SG" dirty="0"/>
              <a:t>Literature Reviews</a:t>
            </a:r>
            <a:endParaRPr lang="en-US" dirty="0"/>
          </a:p>
        </p:txBody>
      </p:sp>
      <p:grpSp>
        <p:nvGrpSpPr>
          <p:cNvPr id="27" name="Group 26">
            <a:extLst>
              <a:ext uri="{FF2B5EF4-FFF2-40B4-BE49-F238E27FC236}">
                <a16:creationId xmlns:a16="http://schemas.microsoft.com/office/drawing/2014/main" id="{6822BB1D-355A-1B12-1104-7B889493FBBC}"/>
              </a:ext>
            </a:extLst>
          </p:cNvPr>
          <p:cNvGrpSpPr/>
          <p:nvPr/>
        </p:nvGrpSpPr>
        <p:grpSpPr>
          <a:xfrm>
            <a:off x="1417319" y="2624328"/>
            <a:ext cx="2425007" cy="3127248"/>
            <a:chOff x="1417320" y="2624328"/>
            <a:chExt cx="1911096" cy="3127248"/>
          </a:xfrm>
        </p:grpSpPr>
        <p:sp>
          <p:nvSpPr>
            <p:cNvPr id="4" name="Rectangle: Rounded Corners 3">
              <a:extLst>
                <a:ext uri="{FF2B5EF4-FFF2-40B4-BE49-F238E27FC236}">
                  <a16:creationId xmlns:a16="http://schemas.microsoft.com/office/drawing/2014/main" id="{E6C17DBD-B3B7-D6DA-8029-A4BE159D92F0}"/>
                </a:ext>
              </a:extLst>
            </p:cNvPr>
            <p:cNvSpPr/>
            <p:nvPr/>
          </p:nvSpPr>
          <p:spPr>
            <a:xfrm>
              <a:off x="1417320" y="2624328"/>
              <a:ext cx="1911096" cy="3127248"/>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SG" sz="2000" dirty="0"/>
            </a:p>
            <a:p>
              <a:pPr algn="ctr"/>
              <a:endParaRPr lang="en-SG" sz="2000" dirty="0"/>
            </a:p>
            <a:p>
              <a:pPr algn="ctr"/>
              <a:r>
                <a:rPr lang="en-SG" sz="2000" dirty="0"/>
                <a:t>Central Dogma of Molecular Biology </a:t>
              </a:r>
            </a:p>
            <a:p>
              <a:pPr algn="ctr"/>
              <a:endParaRPr lang="en-SG" dirty="0"/>
            </a:p>
          </p:txBody>
        </p:sp>
        <p:pic>
          <p:nvPicPr>
            <p:cNvPr id="8" name="Graphic 7" descr="DNA with solid fill">
              <a:extLst>
                <a:ext uri="{FF2B5EF4-FFF2-40B4-BE49-F238E27FC236}">
                  <a16:creationId xmlns:a16="http://schemas.microsoft.com/office/drawing/2014/main" id="{EE71C6CC-854E-11BA-5A82-B255D325F7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5668" y="4263217"/>
              <a:ext cx="914400" cy="914400"/>
            </a:xfrm>
            <a:prstGeom prst="rect">
              <a:avLst/>
            </a:prstGeom>
          </p:spPr>
        </p:pic>
      </p:grpSp>
      <p:grpSp>
        <p:nvGrpSpPr>
          <p:cNvPr id="30" name="Group 29">
            <a:extLst>
              <a:ext uri="{FF2B5EF4-FFF2-40B4-BE49-F238E27FC236}">
                <a16:creationId xmlns:a16="http://schemas.microsoft.com/office/drawing/2014/main" id="{CA55BEAC-9AF9-E90E-98D2-9D7E48A1E779}"/>
              </a:ext>
            </a:extLst>
          </p:cNvPr>
          <p:cNvGrpSpPr/>
          <p:nvPr/>
        </p:nvGrpSpPr>
        <p:grpSpPr>
          <a:xfrm>
            <a:off x="8276281" y="2624328"/>
            <a:ext cx="2498400" cy="3127248"/>
            <a:chOff x="8414103" y="2624328"/>
            <a:chExt cx="1911600" cy="3127248"/>
          </a:xfrm>
        </p:grpSpPr>
        <p:sp>
          <p:nvSpPr>
            <p:cNvPr id="19" name="Rectangle: Rounded Corners 18">
              <a:extLst>
                <a:ext uri="{FF2B5EF4-FFF2-40B4-BE49-F238E27FC236}">
                  <a16:creationId xmlns:a16="http://schemas.microsoft.com/office/drawing/2014/main" id="{4121C977-1BFE-2FA3-8004-B0591931A997}"/>
                </a:ext>
              </a:extLst>
            </p:cNvPr>
            <p:cNvSpPr/>
            <p:nvPr/>
          </p:nvSpPr>
          <p:spPr>
            <a:xfrm>
              <a:off x="8414103" y="2624328"/>
              <a:ext cx="1911600" cy="3127248"/>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SG" sz="2000" dirty="0"/>
            </a:p>
            <a:p>
              <a:pPr algn="ctr"/>
              <a:endParaRPr lang="en-SG" sz="2000" dirty="0"/>
            </a:p>
            <a:p>
              <a:pPr algn="ctr"/>
              <a:r>
                <a:rPr lang="en-SG" sz="2000" dirty="0"/>
                <a:t>Machine Learning </a:t>
              </a:r>
              <a:endParaRPr lang="en-US" sz="2000" dirty="0"/>
            </a:p>
            <a:p>
              <a:pPr algn="ctr"/>
              <a:endParaRPr lang="en-US" sz="2400" dirty="0"/>
            </a:p>
          </p:txBody>
        </p:sp>
        <p:pic>
          <p:nvPicPr>
            <p:cNvPr id="20" name="Graphic 19" descr="Binary with solid fill">
              <a:extLst>
                <a:ext uri="{FF2B5EF4-FFF2-40B4-BE49-F238E27FC236}">
                  <a16:creationId xmlns:a16="http://schemas.microsoft.com/office/drawing/2014/main" id="{C627DFDB-E73F-F85D-7ECC-52370FE786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63156" y="4486483"/>
              <a:ext cx="467868" cy="467868"/>
            </a:xfrm>
            <a:prstGeom prst="rect">
              <a:avLst/>
            </a:prstGeom>
          </p:spPr>
        </p:pic>
        <p:pic>
          <p:nvPicPr>
            <p:cNvPr id="21" name="Graphic 20" descr="Monitor with solid fill">
              <a:extLst>
                <a:ext uri="{FF2B5EF4-FFF2-40B4-BE49-F238E27FC236}">
                  <a16:creationId xmlns:a16="http://schemas.microsoft.com/office/drawing/2014/main" id="{C42C3AA3-4280-B8D3-BFC8-8ED236D344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64562" y="4254099"/>
              <a:ext cx="1065057" cy="1065057"/>
            </a:xfrm>
            <a:prstGeom prst="rect">
              <a:avLst/>
            </a:prstGeom>
          </p:spPr>
        </p:pic>
      </p:grpSp>
      <p:grpSp>
        <p:nvGrpSpPr>
          <p:cNvPr id="29" name="Group 28">
            <a:extLst>
              <a:ext uri="{FF2B5EF4-FFF2-40B4-BE49-F238E27FC236}">
                <a16:creationId xmlns:a16="http://schemas.microsoft.com/office/drawing/2014/main" id="{C0B5DD59-DB57-7032-BC09-845E2D57B875}"/>
              </a:ext>
            </a:extLst>
          </p:cNvPr>
          <p:cNvGrpSpPr/>
          <p:nvPr/>
        </p:nvGrpSpPr>
        <p:grpSpPr>
          <a:xfrm>
            <a:off x="4846800" y="2624328"/>
            <a:ext cx="2498400" cy="3127248"/>
            <a:chOff x="6357926" y="2624328"/>
            <a:chExt cx="1911600" cy="3127248"/>
          </a:xfrm>
        </p:grpSpPr>
        <p:sp>
          <p:nvSpPr>
            <p:cNvPr id="6" name="Rectangle: Rounded Corners 5">
              <a:extLst>
                <a:ext uri="{FF2B5EF4-FFF2-40B4-BE49-F238E27FC236}">
                  <a16:creationId xmlns:a16="http://schemas.microsoft.com/office/drawing/2014/main" id="{3FE78471-0E40-E7A7-C938-C59756CE8DAF}"/>
                </a:ext>
              </a:extLst>
            </p:cNvPr>
            <p:cNvSpPr/>
            <p:nvPr/>
          </p:nvSpPr>
          <p:spPr>
            <a:xfrm>
              <a:off x="6357926" y="2624328"/>
              <a:ext cx="1911600" cy="31272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SG" sz="2000" dirty="0">
                <a:highlight>
                  <a:srgbClr val="FFFF00"/>
                </a:highlight>
              </a:endParaRPr>
            </a:p>
            <a:p>
              <a:pPr algn="ctr"/>
              <a:endParaRPr lang="en-SG" sz="2000" dirty="0"/>
            </a:p>
            <a:p>
              <a:pPr algn="ctr"/>
              <a:r>
                <a:rPr lang="en-SG" sz="2000" dirty="0"/>
                <a:t>Enzyme Engineering</a:t>
              </a:r>
              <a:endParaRPr lang="en-US" sz="2000" dirty="0"/>
            </a:p>
          </p:txBody>
        </p:sp>
        <p:pic>
          <p:nvPicPr>
            <p:cNvPr id="26" name="Graphic 25" descr="Petri Dish outline">
              <a:extLst>
                <a:ext uri="{FF2B5EF4-FFF2-40B4-BE49-F238E27FC236}">
                  <a16:creationId xmlns:a16="http://schemas.microsoft.com/office/drawing/2014/main" id="{FE167022-FB05-FE94-7B2D-0C54B66D326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39625" y="4312527"/>
              <a:ext cx="948202" cy="948202"/>
            </a:xfrm>
            <a:prstGeom prst="rect">
              <a:avLst/>
            </a:prstGeom>
          </p:spPr>
        </p:pic>
      </p:grpSp>
    </p:spTree>
    <p:extLst>
      <p:ext uri="{BB962C8B-B14F-4D97-AF65-F5344CB8AC3E}">
        <p14:creationId xmlns:p14="http://schemas.microsoft.com/office/powerpoint/2010/main" val="93893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87F6-5065-DB71-898E-6235B26D386F}"/>
              </a:ext>
            </a:extLst>
          </p:cNvPr>
          <p:cNvSpPr>
            <a:spLocks noGrp="1"/>
          </p:cNvSpPr>
          <p:nvPr>
            <p:ph type="title"/>
          </p:nvPr>
        </p:nvSpPr>
        <p:spPr>
          <a:xfrm>
            <a:off x="1295401" y="711199"/>
            <a:ext cx="4547838" cy="1582648"/>
          </a:xfrm>
        </p:spPr>
        <p:txBody>
          <a:bodyPr/>
          <a:lstStyle/>
          <a:p>
            <a:r>
              <a:rPr lang="en-SG" dirty="0"/>
              <a:t>Project Progression</a:t>
            </a:r>
            <a:endParaRPr lang="en-US" dirty="0"/>
          </a:p>
        </p:txBody>
      </p:sp>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lstStyle/>
          <a:p>
            <a:r>
              <a:rPr lang="en-US" dirty="0"/>
              <a:t>Experiment:</a:t>
            </a:r>
            <a:br>
              <a:rPr lang="en-US" dirty="0"/>
            </a:br>
            <a:r>
              <a:rPr lang="en-US" dirty="0"/>
              <a:t>- Microfluidics</a:t>
            </a:r>
            <a:br>
              <a:rPr lang="en-US" dirty="0"/>
            </a:br>
            <a:endParaRPr lang="en-US" dirty="0"/>
          </a:p>
        </p:txBody>
      </p:sp>
      <p:pic>
        <p:nvPicPr>
          <p:cNvPr id="4" name="Picture 3" descr="A blue rectangular sign with black text&#10;&#10;Description automatically generated">
            <a:extLst>
              <a:ext uri="{FF2B5EF4-FFF2-40B4-BE49-F238E27FC236}">
                <a16:creationId xmlns:a16="http://schemas.microsoft.com/office/drawing/2014/main" id="{7755A02C-59A5-B223-C8D7-5DC60A223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3381"/>
          <a:stretch/>
        </p:blipFill>
        <p:spPr>
          <a:xfrm>
            <a:off x="5843239" y="727926"/>
            <a:ext cx="1137425" cy="1697464"/>
          </a:xfrm>
          <a:prstGeom prst="rect">
            <a:avLst/>
          </a:prstGeom>
        </p:spPr>
      </p:pic>
      <p:pic>
        <p:nvPicPr>
          <p:cNvPr id="5" name="Picture 4" descr="A blue rectangular sign with black text&#10;&#10;Description automatically generated">
            <a:extLst>
              <a:ext uri="{FF2B5EF4-FFF2-40B4-BE49-F238E27FC236}">
                <a16:creationId xmlns:a16="http://schemas.microsoft.com/office/drawing/2014/main" id="{273C5DFF-8913-37DB-B4BC-0218FFD9E792}"/>
              </a:ext>
            </a:extLst>
          </p:cNvPr>
          <p:cNvPicPr>
            <a:picLocks noChangeAspect="1"/>
          </p:cNvPicPr>
          <p:nvPr/>
        </p:nvPicPr>
        <p:blipFill rotWithShape="1">
          <a:blip r:embed="rId3" cstate="print">
            <a:alphaModFix amt="20000"/>
            <a:extLst>
              <a:ext uri="{28A0092B-C50C-407E-A947-70E740481C1C}">
                <a14:useLocalDpi xmlns:a14="http://schemas.microsoft.com/office/drawing/2010/main" val="0"/>
              </a:ext>
            </a:extLst>
          </a:blip>
          <a:srcRect l="15587" r="16092"/>
          <a:stretch/>
        </p:blipFill>
        <p:spPr>
          <a:xfrm>
            <a:off x="6898888" y="727926"/>
            <a:ext cx="4676078" cy="1697464"/>
          </a:xfrm>
          <a:prstGeom prst="rect">
            <a:avLst/>
          </a:prstGeom>
        </p:spPr>
      </p:pic>
    </p:spTree>
    <p:extLst>
      <p:ext uri="{BB962C8B-B14F-4D97-AF65-F5344CB8AC3E}">
        <p14:creationId xmlns:p14="http://schemas.microsoft.com/office/powerpoint/2010/main" val="1237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lstStyle/>
          <a:p>
            <a:r>
              <a:rPr lang="en-US" dirty="0"/>
              <a:t>Experiment:</a:t>
            </a:r>
            <a:br>
              <a:rPr lang="en-US" dirty="0"/>
            </a:br>
            <a:r>
              <a:rPr lang="en-US" dirty="0"/>
              <a:t>- Microfluidics</a:t>
            </a:r>
            <a:br>
              <a:rPr lang="en-US" dirty="0"/>
            </a:br>
            <a:r>
              <a:rPr lang="en-US" dirty="0"/>
              <a:t>- Next Generation Sequencing</a:t>
            </a:r>
          </a:p>
        </p:txBody>
      </p:sp>
      <p:pic>
        <p:nvPicPr>
          <p:cNvPr id="4" name="Picture 3" descr="A blue rectangular sign with black text&#10;&#10;Description automatically generated">
            <a:extLst>
              <a:ext uri="{FF2B5EF4-FFF2-40B4-BE49-F238E27FC236}">
                <a16:creationId xmlns:a16="http://schemas.microsoft.com/office/drawing/2014/main" id="{7755A02C-59A5-B223-C8D7-5DC60A223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6763"/>
          <a:stretch/>
        </p:blipFill>
        <p:spPr>
          <a:xfrm>
            <a:off x="5843239" y="727926"/>
            <a:ext cx="2274849" cy="1697464"/>
          </a:xfrm>
          <a:prstGeom prst="rect">
            <a:avLst/>
          </a:prstGeom>
        </p:spPr>
      </p:pic>
      <p:pic>
        <p:nvPicPr>
          <p:cNvPr id="6" name="Picture 5" descr="A blue rectangular sign with black text&#10;&#10;Description automatically generated">
            <a:extLst>
              <a:ext uri="{FF2B5EF4-FFF2-40B4-BE49-F238E27FC236}">
                <a16:creationId xmlns:a16="http://schemas.microsoft.com/office/drawing/2014/main" id="{D285A61E-AA27-8B96-8AFE-C97659E80C82}"/>
              </a:ext>
            </a:extLst>
          </p:cNvPr>
          <p:cNvPicPr>
            <a:picLocks noChangeAspect="1"/>
          </p:cNvPicPr>
          <p:nvPr/>
        </p:nvPicPr>
        <p:blipFill rotWithShape="1">
          <a:blip r:embed="rId3" cstate="print">
            <a:alphaModFix amt="20000"/>
            <a:extLst>
              <a:ext uri="{28A0092B-C50C-407E-A947-70E740481C1C}">
                <a14:useLocalDpi xmlns:a14="http://schemas.microsoft.com/office/drawing/2010/main" val="0"/>
              </a:ext>
            </a:extLst>
          </a:blip>
          <a:srcRect l="15587" r="16092"/>
          <a:stretch/>
        </p:blipFill>
        <p:spPr>
          <a:xfrm>
            <a:off x="6898888" y="727926"/>
            <a:ext cx="4676078" cy="1697464"/>
          </a:xfrm>
          <a:prstGeom prst="rect">
            <a:avLst/>
          </a:prstGeom>
        </p:spPr>
      </p:pic>
      <p:sp>
        <p:nvSpPr>
          <p:cNvPr id="9" name="Title 1">
            <a:extLst>
              <a:ext uri="{FF2B5EF4-FFF2-40B4-BE49-F238E27FC236}">
                <a16:creationId xmlns:a16="http://schemas.microsoft.com/office/drawing/2014/main" id="{D21D016A-3F0B-231C-6F1A-16E4331C9A69}"/>
              </a:ext>
            </a:extLst>
          </p:cNvPr>
          <p:cNvSpPr txBox="1">
            <a:spLocks/>
          </p:cNvSpPr>
          <p:nvPr/>
        </p:nvSpPr>
        <p:spPr>
          <a:xfrm>
            <a:off x="1295401" y="711199"/>
            <a:ext cx="4547838" cy="158264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Project Progression</a:t>
            </a:r>
            <a:endParaRPr lang="en-US" dirty="0"/>
          </a:p>
        </p:txBody>
      </p:sp>
    </p:spTree>
    <p:extLst>
      <p:ext uri="{BB962C8B-B14F-4D97-AF65-F5344CB8AC3E}">
        <p14:creationId xmlns:p14="http://schemas.microsoft.com/office/powerpoint/2010/main" val="215975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lstStyle/>
          <a:p>
            <a:r>
              <a:rPr lang="en-US" dirty="0"/>
              <a:t>Experiment:</a:t>
            </a:r>
            <a:br>
              <a:rPr lang="en-US" dirty="0"/>
            </a:br>
            <a:r>
              <a:rPr lang="en-US" dirty="0"/>
              <a:t>- Microfluidics</a:t>
            </a:r>
            <a:br>
              <a:rPr lang="en-US" dirty="0"/>
            </a:br>
            <a:r>
              <a:rPr lang="en-US" dirty="0"/>
              <a:t>- Next Generation Sequencing</a:t>
            </a:r>
          </a:p>
          <a:p>
            <a:r>
              <a:rPr lang="en-US" dirty="0"/>
              <a:t>Machine Learning: </a:t>
            </a:r>
            <a:br>
              <a:rPr lang="en-US" dirty="0"/>
            </a:br>
            <a:r>
              <a:rPr lang="en-US" dirty="0"/>
              <a:t>- 1.3 million substitution mutations filtered using BLAST</a:t>
            </a:r>
            <a:br>
              <a:rPr lang="en-US" dirty="0"/>
            </a:br>
            <a:endParaRPr lang="en-US" dirty="0"/>
          </a:p>
        </p:txBody>
      </p:sp>
      <p:pic>
        <p:nvPicPr>
          <p:cNvPr id="4" name="Picture 3" descr="A blue rectangular sign with black text&#10;&#10;Description automatically generated">
            <a:extLst>
              <a:ext uri="{FF2B5EF4-FFF2-40B4-BE49-F238E27FC236}">
                <a16:creationId xmlns:a16="http://schemas.microsoft.com/office/drawing/2014/main" id="{7755A02C-59A5-B223-C8D7-5DC60A223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655"/>
          <a:stretch/>
        </p:blipFill>
        <p:spPr>
          <a:xfrm>
            <a:off x="5843239" y="711199"/>
            <a:ext cx="3445727" cy="1697464"/>
          </a:xfrm>
          <a:prstGeom prst="rect">
            <a:avLst/>
          </a:prstGeom>
        </p:spPr>
      </p:pic>
      <p:pic>
        <p:nvPicPr>
          <p:cNvPr id="5" name="Picture 4" descr="A blue rectangular sign with black text&#10;&#10;Description automatically generated">
            <a:extLst>
              <a:ext uri="{FF2B5EF4-FFF2-40B4-BE49-F238E27FC236}">
                <a16:creationId xmlns:a16="http://schemas.microsoft.com/office/drawing/2014/main" id="{7016AEF0-A345-CC70-70A4-7BE48EDDB0CE}"/>
              </a:ext>
            </a:extLst>
          </p:cNvPr>
          <p:cNvPicPr>
            <a:picLocks noChangeAspect="1"/>
          </p:cNvPicPr>
          <p:nvPr/>
        </p:nvPicPr>
        <p:blipFill rotWithShape="1">
          <a:blip r:embed="rId3" cstate="print">
            <a:alphaModFix amt="20000"/>
            <a:extLst>
              <a:ext uri="{28A0092B-C50C-407E-A947-70E740481C1C}">
                <a14:useLocalDpi xmlns:a14="http://schemas.microsoft.com/office/drawing/2010/main" val="0"/>
              </a:ext>
            </a:extLst>
          </a:blip>
          <a:srcRect l="15587" r="16092"/>
          <a:stretch/>
        </p:blipFill>
        <p:spPr>
          <a:xfrm>
            <a:off x="6898888" y="711199"/>
            <a:ext cx="4676078" cy="1697464"/>
          </a:xfrm>
          <a:prstGeom prst="rect">
            <a:avLst/>
          </a:prstGeom>
        </p:spPr>
      </p:pic>
      <p:sp>
        <p:nvSpPr>
          <p:cNvPr id="8" name="Title 1">
            <a:extLst>
              <a:ext uri="{FF2B5EF4-FFF2-40B4-BE49-F238E27FC236}">
                <a16:creationId xmlns:a16="http://schemas.microsoft.com/office/drawing/2014/main" id="{4068927C-93C5-2D1D-9166-A33D56232084}"/>
              </a:ext>
            </a:extLst>
          </p:cNvPr>
          <p:cNvSpPr txBox="1">
            <a:spLocks/>
          </p:cNvSpPr>
          <p:nvPr/>
        </p:nvSpPr>
        <p:spPr>
          <a:xfrm>
            <a:off x="1295401" y="711199"/>
            <a:ext cx="4547838" cy="158264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Project Progression</a:t>
            </a:r>
            <a:endParaRPr lang="en-US" dirty="0"/>
          </a:p>
        </p:txBody>
      </p:sp>
    </p:spTree>
    <p:extLst>
      <p:ext uri="{BB962C8B-B14F-4D97-AF65-F5344CB8AC3E}">
        <p14:creationId xmlns:p14="http://schemas.microsoft.com/office/powerpoint/2010/main" val="16519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lstStyle/>
          <a:p>
            <a:r>
              <a:rPr lang="en-US" dirty="0"/>
              <a:t>Experiment:</a:t>
            </a:r>
            <a:br>
              <a:rPr lang="en-US" dirty="0"/>
            </a:br>
            <a:r>
              <a:rPr lang="en-US" dirty="0"/>
              <a:t>- Microfluidics</a:t>
            </a:r>
            <a:br>
              <a:rPr lang="en-US" dirty="0"/>
            </a:br>
            <a:r>
              <a:rPr lang="en-US" dirty="0"/>
              <a:t>- Next Generation Sequencing</a:t>
            </a:r>
          </a:p>
          <a:p>
            <a:r>
              <a:rPr lang="en-US" dirty="0"/>
              <a:t>Machine Learning: </a:t>
            </a:r>
            <a:br>
              <a:rPr lang="en-US" dirty="0"/>
            </a:br>
            <a:r>
              <a:rPr lang="en-US" dirty="0"/>
              <a:t>- 1.3 million substitution mutations filtered using BLAST</a:t>
            </a:r>
            <a:br>
              <a:rPr lang="en-US" dirty="0"/>
            </a:br>
            <a:r>
              <a:rPr lang="en-US" dirty="0"/>
              <a:t>- One Hot Encoding of DNA sequence</a:t>
            </a:r>
            <a:br>
              <a:rPr lang="en-US" dirty="0"/>
            </a:br>
            <a:endParaRPr lang="en-US" dirty="0"/>
          </a:p>
        </p:txBody>
      </p:sp>
      <p:pic>
        <p:nvPicPr>
          <p:cNvPr id="4" name="Picture 3" descr="A blue rectangular sign with black text&#10;&#10;Description automatically generated">
            <a:extLst>
              <a:ext uri="{FF2B5EF4-FFF2-40B4-BE49-F238E27FC236}">
                <a16:creationId xmlns:a16="http://schemas.microsoft.com/office/drawing/2014/main" id="{7755A02C-59A5-B223-C8D7-5DC60A223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3036"/>
          <a:stretch/>
        </p:blipFill>
        <p:spPr>
          <a:xfrm>
            <a:off x="5843239" y="727926"/>
            <a:ext cx="4583152" cy="1697464"/>
          </a:xfrm>
          <a:prstGeom prst="rect">
            <a:avLst/>
          </a:prstGeom>
        </p:spPr>
      </p:pic>
      <p:pic>
        <p:nvPicPr>
          <p:cNvPr id="5" name="Picture 4" descr="A blue rectangular sign with black text&#10;&#10;Description automatically generated">
            <a:extLst>
              <a:ext uri="{FF2B5EF4-FFF2-40B4-BE49-F238E27FC236}">
                <a16:creationId xmlns:a16="http://schemas.microsoft.com/office/drawing/2014/main" id="{ED9025C0-834F-C4CE-C596-E5FAAA03636F}"/>
              </a:ext>
            </a:extLst>
          </p:cNvPr>
          <p:cNvPicPr>
            <a:picLocks noChangeAspect="1"/>
          </p:cNvPicPr>
          <p:nvPr/>
        </p:nvPicPr>
        <p:blipFill rotWithShape="1">
          <a:blip r:embed="rId3" cstate="print">
            <a:alphaModFix amt="20000"/>
            <a:extLst>
              <a:ext uri="{28A0092B-C50C-407E-A947-70E740481C1C}">
                <a14:useLocalDpi xmlns:a14="http://schemas.microsoft.com/office/drawing/2010/main" val="0"/>
              </a:ext>
            </a:extLst>
          </a:blip>
          <a:srcRect l="15587" r="16092"/>
          <a:stretch/>
        </p:blipFill>
        <p:spPr>
          <a:xfrm>
            <a:off x="6898887" y="727926"/>
            <a:ext cx="4676078" cy="1697464"/>
          </a:xfrm>
          <a:prstGeom prst="rect">
            <a:avLst/>
          </a:prstGeom>
        </p:spPr>
      </p:pic>
      <p:sp>
        <p:nvSpPr>
          <p:cNvPr id="8" name="Title 1">
            <a:extLst>
              <a:ext uri="{FF2B5EF4-FFF2-40B4-BE49-F238E27FC236}">
                <a16:creationId xmlns:a16="http://schemas.microsoft.com/office/drawing/2014/main" id="{05962A98-37DB-8D09-01FF-5178D0758714}"/>
              </a:ext>
            </a:extLst>
          </p:cNvPr>
          <p:cNvSpPr txBox="1">
            <a:spLocks/>
          </p:cNvSpPr>
          <p:nvPr/>
        </p:nvSpPr>
        <p:spPr>
          <a:xfrm>
            <a:off x="1295401" y="711199"/>
            <a:ext cx="4547838" cy="158264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Project Progression</a:t>
            </a:r>
            <a:endParaRPr lang="en-US" dirty="0"/>
          </a:p>
        </p:txBody>
      </p:sp>
    </p:spTree>
    <p:extLst>
      <p:ext uri="{BB962C8B-B14F-4D97-AF65-F5344CB8AC3E}">
        <p14:creationId xmlns:p14="http://schemas.microsoft.com/office/powerpoint/2010/main" val="274276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lstStyle/>
          <a:p>
            <a:r>
              <a:rPr lang="en-US" dirty="0"/>
              <a:t>Experiment:</a:t>
            </a:r>
            <a:br>
              <a:rPr lang="en-US" dirty="0"/>
            </a:br>
            <a:r>
              <a:rPr lang="en-US" dirty="0"/>
              <a:t>- Microfluidics</a:t>
            </a:r>
            <a:br>
              <a:rPr lang="en-US" dirty="0"/>
            </a:br>
            <a:r>
              <a:rPr lang="en-US" dirty="0"/>
              <a:t>- Next Generation Sequencing</a:t>
            </a:r>
          </a:p>
          <a:p>
            <a:r>
              <a:rPr lang="en-US" dirty="0"/>
              <a:t>Machine Learning: </a:t>
            </a:r>
            <a:br>
              <a:rPr lang="en-US" dirty="0"/>
            </a:br>
            <a:r>
              <a:rPr lang="en-US" dirty="0"/>
              <a:t>- 1.3 million substitution mutations filtered using BLAST</a:t>
            </a:r>
            <a:br>
              <a:rPr lang="en-US" dirty="0"/>
            </a:br>
            <a:r>
              <a:rPr lang="en-US" dirty="0"/>
              <a:t>- One Hot Encoding of DNA sequence</a:t>
            </a:r>
            <a:br>
              <a:rPr lang="en-US" dirty="0"/>
            </a:br>
            <a:r>
              <a:rPr lang="en-US" dirty="0"/>
              <a:t>- Random Forest Classification</a:t>
            </a:r>
          </a:p>
        </p:txBody>
      </p:sp>
      <p:pic>
        <p:nvPicPr>
          <p:cNvPr id="4" name="Picture 3" descr="A blue rectangular sign with black text&#10;&#10;Description automatically generated">
            <a:extLst>
              <a:ext uri="{FF2B5EF4-FFF2-40B4-BE49-F238E27FC236}">
                <a16:creationId xmlns:a16="http://schemas.microsoft.com/office/drawing/2014/main" id="{7755A02C-59A5-B223-C8D7-5DC60A223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092"/>
          <a:stretch/>
        </p:blipFill>
        <p:spPr>
          <a:xfrm>
            <a:off x="5843239" y="727926"/>
            <a:ext cx="5742878" cy="1697464"/>
          </a:xfrm>
          <a:prstGeom prst="rect">
            <a:avLst/>
          </a:prstGeom>
        </p:spPr>
      </p:pic>
      <p:sp>
        <p:nvSpPr>
          <p:cNvPr id="7" name="Title 1">
            <a:extLst>
              <a:ext uri="{FF2B5EF4-FFF2-40B4-BE49-F238E27FC236}">
                <a16:creationId xmlns:a16="http://schemas.microsoft.com/office/drawing/2014/main" id="{62E2F8E5-1AB0-534A-9AE2-1B2A086E25A6}"/>
              </a:ext>
            </a:extLst>
          </p:cNvPr>
          <p:cNvSpPr txBox="1">
            <a:spLocks/>
          </p:cNvSpPr>
          <p:nvPr/>
        </p:nvSpPr>
        <p:spPr>
          <a:xfrm>
            <a:off x="1295401" y="711199"/>
            <a:ext cx="4547838" cy="158264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Project Progression</a:t>
            </a:r>
            <a:endParaRPr lang="en-US" dirty="0"/>
          </a:p>
        </p:txBody>
      </p:sp>
    </p:spTree>
    <p:extLst>
      <p:ext uri="{BB962C8B-B14F-4D97-AF65-F5344CB8AC3E}">
        <p14:creationId xmlns:p14="http://schemas.microsoft.com/office/powerpoint/2010/main" val="22315469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1391</TotalTime>
  <Words>2640</Words>
  <Application>Microsoft Office PowerPoint</Application>
  <PresentationFormat>Widescreen</PresentationFormat>
  <Paragraphs>229</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Google Sans</vt:lpstr>
      <vt:lpstr>Arial</vt:lpstr>
      <vt:lpstr>Calibri</vt:lpstr>
      <vt:lpstr>Garamond</vt:lpstr>
      <vt:lpstr>Wingdings 2</vt:lpstr>
      <vt:lpstr>Organic</vt:lpstr>
      <vt:lpstr>Oral Presentation 1</vt:lpstr>
      <vt:lpstr>Table of Content</vt:lpstr>
      <vt:lpstr>Project Outline</vt:lpstr>
      <vt:lpstr>Literature Reviews</vt:lpstr>
      <vt:lpstr>Project Progression</vt:lpstr>
      <vt:lpstr>PowerPoint Presentation</vt:lpstr>
      <vt:lpstr>PowerPoint Presentation</vt:lpstr>
      <vt:lpstr>PowerPoint Presentation</vt:lpstr>
      <vt:lpstr>PowerPoint Presentation</vt:lpstr>
      <vt:lpstr>Machine Learning</vt:lpstr>
      <vt:lpstr>PowerPoint Presentation</vt:lpstr>
      <vt:lpstr>Code example (Sample extraction)</vt:lpstr>
      <vt:lpstr>Code example (Pre-processing)</vt:lpstr>
      <vt:lpstr>Code example (One-Hot-Encoding)</vt:lpstr>
      <vt:lpstr>Code example (Model Building)</vt:lpstr>
      <vt:lpstr>Code example (Results)</vt:lpstr>
      <vt:lpstr>Code example (Results)</vt:lpstr>
      <vt:lpstr>Code example (Feature Importance and Selection)</vt:lpstr>
      <vt:lpstr>Results (Full dataset)</vt:lpstr>
      <vt:lpstr>Results (Full dataset)</vt:lpstr>
      <vt:lpstr>Prediction</vt:lpstr>
      <vt:lpstr>Future Plan</vt:lpstr>
      <vt:lpstr>Future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Presentation 1</dc:title>
  <dc:creator>Liao Wenjun</dc:creator>
  <cp:lastModifiedBy>Liao Wenjun</cp:lastModifiedBy>
  <cp:revision>2</cp:revision>
  <dcterms:created xsi:type="dcterms:W3CDTF">2023-10-16T06:01:15Z</dcterms:created>
  <dcterms:modified xsi:type="dcterms:W3CDTF">2023-10-18T01:21:19Z</dcterms:modified>
</cp:coreProperties>
</file>