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2403A-142D-403B-AC3A-DF583A97449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A976-E3FA-4AE1-93A0-86937FBC3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C12B-9C6E-4DD0-9AEB-CAE78143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80B463-C37F-409D-8590-11CA07900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4C4C1-B1C3-4D81-BE45-98396F5A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292F-EE8F-446B-9E36-5446A91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0351C-56E7-4412-8522-704F4628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24726-0228-40D5-86E6-9FE41E69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2E516-552B-4724-9727-7717CB0C5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B632C-D33E-4E30-86D4-BCE2C430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2BECE-31DB-487C-B4D7-C919F088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22990-C472-4ED1-978A-53E300F2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D4F1A-6B17-443B-ABB5-5C71E0137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675A1-5EFB-4E29-83D1-6831F7549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805BD-1B95-41E8-8E73-5D370D94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97D8B-D592-4DB3-8AFD-65252772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84908-EF12-47A7-BA9F-D4B05E0D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392F-5FAA-496F-AFB0-3B7D6BB4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B7AE0-8EFE-4007-98A9-AA4DC177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6DBB8-C178-4504-9BC1-FB7C0E5B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1812E-6615-467D-B7BD-197D02E3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B2B68-3EC7-4F0C-977A-EBEC0CA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9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5429F-4BD7-4D3F-A397-7CDB0B2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ED65B-3462-4BB9-BD58-AC6ADBBD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8F7AA-B4DB-4526-82BE-4FD62D5E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177FC-2B71-4EA2-8802-FE3FAC33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E7001-9111-4D7E-A095-F884863D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B9AED-3403-49F8-9177-8C837E1F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09F30-B352-4E2D-8EF5-72AD0E549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F877B-601A-4A21-AADC-6442945C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C8696-B173-47CC-8730-60B64A45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24A94-306D-4E49-BFAB-1543D5B6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5D635-E6E0-4AF3-9F37-082436DC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834C-2548-4D32-9961-999EC65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CAD08-6DAE-448B-80C4-DD6F3586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ED6B3-0AA9-4D42-90FA-9EE05A0B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76DB4-11D8-4BA5-8045-0A14B23B1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DED5D3-66F7-4670-9A6D-75D58775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938EE-FB9F-4156-A89F-9EF70BD3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075F2-C9DB-481F-B460-8BC47E2D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2F41AB-60DA-410B-9879-44CB90D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0850D-BCDD-4922-B5AE-CD671883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3FD31E-B79A-420B-BBBB-0DB610B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9F102-7F46-4C90-A044-D3ECF90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24163-3425-4A6A-B5BB-7EAE368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CCEBA6-EC74-4149-8CF4-DF81AA0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36D7D-BDD4-4754-884F-FC5F4AD6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260B0-5969-4F00-82CF-29FD735E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95E0E-F35F-43C0-80AB-DA352DAB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C9E9B-576C-4D93-ACEC-8E394D5F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186FA-2C95-4FB7-B8AA-23E2FDED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33595-2F85-4ED0-97FA-4BB7E71C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C3B51-5361-4002-8D9E-636F0A4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C0E71-9D2E-446A-9025-82C5EDF8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5E240-D36E-41AD-9CC7-930BA773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955E6-299C-496F-B28C-55525BA0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5CDEC-CA54-47A8-B321-405F14A5E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531CC-688F-4D2A-8F91-0EB19A5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A0370-6B1A-4967-BD7A-26740A68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C3492-18D6-41DE-AA2F-FE20D685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1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259BF-969B-437E-B9A4-8B3C8ACB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BEC70-771F-446A-A358-5AF95B31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3C4F7-2B4A-4C4D-8F29-44B53B522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D4DA-C150-44ED-9FF1-05DAE1887E9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F313F-C640-4812-9C1E-A603302EE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9ECBD-2A71-4DDE-AA98-1E4BB5FFF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28EA-0A1F-4DF2-AC94-18F5B1DB9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8A6FCB-6CA1-47AC-8DAD-C18C3C88A993}"/>
                  </a:ext>
                </a:extLst>
              </p:cNvPr>
              <p:cNvSpPr txBox="1"/>
              <p:nvPr/>
            </p:nvSpPr>
            <p:spPr>
              <a:xfrm>
                <a:off x="870011" y="1553592"/>
                <a:ext cx="8637973" cy="32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0">
                  <a:spcBef>
                    <a:spcPts val="480"/>
                  </a:spcBef>
                  <a:spcAft>
                    <a:spcPts val="0"/>
                  </a:spcAft>
                </a:pPr>
                <a:r>
                  <a:rPr lang="ru-RU" altLang="zh-CN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Представим координат точки(x,y,z)</a:t>
                </a:r>
                <a:endParaRPr lang="ru-RU" altLang="zh-CN" b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rtl="0">
                  <a:spcBef>
                    <a:spcPts val="480"/>
                  </a:spcBef>
                  <a:spcAft>
                    <a:spcPts val="0"/>
                  </a:spcAft>
                </a:pPr>
                <a:r>
                  <a:rPr lang="ru-RU" altLang="zh-CN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Из уравнения x+y-2z=0:  z 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altLang="zh-CN" b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altLang="zh-CN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сумма квадратов расстояний: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+3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−6)</m:t>
                            </m:r>
                          </m:e>
                          <m:sup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+3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Приведите </a:t>
                </a:r>
                <a:r>
                  <a:rPr lang="ru-RU" altLang="zh-CN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z 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в уравнение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ru-RU" altLang="zh-C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ru-RU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−6)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ru-RU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ru-RU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−6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ru-RU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40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34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34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+60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−144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−112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+160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Сейчас нам нужно найти найменьшее значение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34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−144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−112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+160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8A6FCB-6CA1-47AC-8DAD-C18C3C88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1553592"/>
                <a:ext cx="8637973" cy="3211457"/>
              </a:xfrm>
              <a:prstGeom prst="rect">
                <a:avLst/>
              </a:prstGeom>
              <a:blipFill>
                <a:blip r:embed="rId2"/>
                <a:stretch>
                  <a:fillRect l="-635" t="-1139" b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66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3A12AF-2FD8-440A-8821-538A59654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891" y="973369"/>
                <a:ext cx="9743983" cy="40158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34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+60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−144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−112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+160</m:t>
                    </m:r>
                  </m:oMath>
                </a14:m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60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−112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34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+34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−144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+160</m:t>
                    </m:r>
                  </m:oMath>
                </a14:m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=34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(60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−112)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68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34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60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−112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−144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+160</m:t>
                    </m:r>
                  </m:oMath>
                </a14:m>
                <a:endParaRPr lang="en-US" altLang="zh-CN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450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−1680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+1568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−144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+160</m:t>
                    </m:r>
                  </m:oMath>
                </a14:m>
                <a:endParaRPr lang="en-US" altLang="zh-CN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(15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−28)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128</m:t>
                        </m:r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−768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+1152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den>
                    </m:f>
                  </m:oMath>
                </a14:m>
                <a:endParaRPr lang="en-US" altLang="zh-CN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(15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−28)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128(</m:t>
                        </m:r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−6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+9)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den>
                    </m:f>
                  </m:oMath>
                </a14:m>
                <a:endParaRPr lang="en-US" altLang="zh-CN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(15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−28)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128</m:t>
                        </m:r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−3)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den>
                    </m:f>
                  </m:oMath>
                </a14:m>
                <a:endParaRPr lang="zh-CN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Получается точка (3</a:t>
                </a: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,-1,1</a:t>
                </a:r>
                <a:r>
                  <a:rPr lang="ru-RU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с которой</a:t>
                </a: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получается найменьшее значение </a:t>
                </a: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= 0</a:t>
                </a:r>
                <a:endParaRPr lang="zh-CN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3A12AF-2FD8-440A-8821-538A59654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891" y="973369"/>
                <a:ext cx="9743983" cy="4015881"/>
              </a:xfr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D0A70-CC29-44F8-B773-A0CDF121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3817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Плоскость </a:t>
            </a:r>
            <a:r>
              <a:rPr lang="ru-RU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x+y-2z=0: 3-1-2=0 верен</a:t>
            </a:r>
          </a:p>
          <a:p>
            <a:pPr marL="0" indent="0">
              <a:buNone/>
            </a:pPr>
            <a:r>
              <a:rPr lang="ru-RU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Плоскость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x+3z=6 </a:t>
            </a:r>
            <a:r>
              <a:rPr lang="ru-RU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3+3=6 верен</a:t>
            </a:r>
          </a:p>
          <a:p>
            <a:pPr marL="0" indent="0">
              <a:buNone/>
            </a:pPr>
            <a:r>
              <a:rPr lang="ru-RU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Плоскость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y+3z=2</a:t>
            </a:r>
            <a:r>
              <a:rPr lang="ru-RU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-1+3=2 верен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199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Ляо Ихун</dc:creator>
  <cp:lastModifiedBy>Ляо Ихун</cp:lastModifiedBy>
  <cp:revision>16</cp:revision>
  <dcterms:created xsi:type="dcterms:W3CDTF">2021-06-01T19:35:08Z</dcterms:created>
  <dcterms:modified xsi:type="dcterms:W3CDTF">2021-06-02T08:33:26Z</dcterms:modified>
</cp:coreProperties>
</file>