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133975" y="393065"/>
            <a:ext cx="1923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面试题一：小和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540125" y="1134110"/>
            <a:ext cx="490855" cy="501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030345" y="1134110"/>
            <a:ext cx="490855" cy="501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519930" y="1134110"/>
            <a:ext cx="490855" cy="501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14595" y="1134110"/>
            <a:ext cx="490855" cy="501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1584960" y="1134110"/>
            <a:ext cx="1951355" cy="501650"/>
            <a:chOff x="2496" y="1786"/>
            <a:chExt cx="3073" cy="790"/>
          </a:xfrm>
        </p:grpSpPr>
        <p:sp>
          <p:nvSpPr>
            <p:cNvPr id="7" name="矩形 6"/>
            <p:cNvSpPr/>
            <p:nvPr/>
          </p:nvSpPr>
          <p:spPr>
            <a:xfrm>
              <a:off x="4042" y="1786"/>
              <a:ext cx="773" cy="7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797" y="1786"/>
              <a:ext cx="773" cy="7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2496" y="1786"/>
              <a:ext cx="772" cy="790"/>
              <a:chOff x="2496" y="1786"/>
              <a:chExt cx="772" cy="79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496" y="1786"/>
                <a:ext cx="773" cy="79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631" y="1891"/>
                <a:ext cx="39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4</a:t>
                </a:r>
                <a:endParaRPr lang="en-US" altLang="zh-CN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269" y="1786"/>
              <a:ext cx="772" cy="790"/>
              <a:chOff x="3269" y="1786"/>
              <a:chExt cx="772" cy="79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269" y="1786"/>
                <a:ext cx="773" cy="79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457" y="1891"/>
                <a:ext cx="39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</a:t>
                </a:r>
                <a:endParaRPr lang="en-US" altLang="zh-CN"/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4221" y="1891"/>
              <a:ext cx="3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995" y="1891"/>
              <a:ext cx="3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663315" y="1200785"/>
            <a:ext cx="251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154805" y="1200785"/>
            <a:ext cx="251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4641850" y="1200785"/>
            <a:ext cx="251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5131435" y="1200785"/>
            <a:ext cx="251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1584960" y="3399790"/>
            <a:ext cx="981710" cy="501650"/>
            <a:chOff x="2696" y="1986"/>
            <a:chExt cx="1546" cy="790"/>
          </a:xfrm>
        </p:grpSpPr>
        <p:sp>
          <p:nvSpPr>
            <p:cNvPr id="21" name="矩形 20"/>
            <p:cNvSpPr/>
            <p:nvPr/>
          </p:nvSpPr>
          <p:spPr>
            <a:xfrm>
              <a:off x="2696" y="1986"/>
              <a:ext cx="773" cy="7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469" y="1986"/>
              <a:ext cx="773" cy="7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831" y="2091"/>
              <a:ext cx="3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57" y="2091"/>
              <a:ext cx="3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43180" y="1970405"/>
            <a:ext cx="98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step=1</a:t>
            </a:r>
            <a:endParaRPr lang="en-US" altLang="zh-CN"/>
          </a:p>
        </p:txBody>
      </p:sp>
      <p:grpSp>
        <p:nvGrpSpPr>
          <p:cNvPr id="31" name="组合 30"/>
          <p:cNvGrpSpPr/>
          <p:nvPr/>
        </p:nvGrpSpPr>
        <p:grpSpPr>
          <a:xfrm>
            <a:off x="3046095" y="3399790"/>
            <a:ext cx="969645" cy="501650"/>
            <a:chOff x="4242" y="1986"/>
            <a:chExt cx="1527" cy="790"/>
          </a:xfrm>
        </p:grpSpPr>
        <p:sp>
          <p:nvSpPr>
            <p:cNvPr id="27" name="矩形 26"/>
            <p:cNvSpPr/>
            <p:nvPr/>
          </p:nvSpPr>
          <p:spPr>
            <a:xfrm>
              <a:off x="4242" y="1986"/>
              <a:ext cx="773" cy="7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997" y="1986"/>
              <a:ext cx="773" cy="7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421" y="2091"/>
              <a:ext cx="3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195" y="2091"/>
              <a:ext cx="3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452880" y="2157095"/>
            <a:ext cx="490220" cy="501650"/>
            <a:chOff x="2496" y="1786"/>
            <a:chExt cx="772" cy="790"/>
          </a:xfrm>
        </p:grpSpPr>
        <p:sp>
          <p:nvSpPr>
            <p:cNvPr id="34" name="矩形 33"/>
            <p:cNvSpPr/>
            <p:nvPr/>
          </p:nvSpPr>
          <p:spPr>
            <a:xfrm>
              <a:off x="2496" y="1786"/>
              <a:ext cx="773" cy="7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631" y="1891"/>
              <a:ext cx="3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250440" y="2157095"/>
            <a:ext cx="490220" cy="501650"/>
            <a:chOff x="3269" y="1786"/>
            <a:chExt cx="772" cy="790"/>
          </a:xfrm>
        </p:grpSpPr>
        <p:sp>
          <p:nvSpPr>
            <p:cNvPr id="38" name="矩形 37"/>
            <p:cNvSpPr/>
            <p:nvPr/>
          </p:nvSpPr>
          <p:spPr>
            <a:xfrm>
              <a:off x="3269" y="1786"/>
              <a:ext cx="773" cy="7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457" y="1891"/>
              <a:ext cx="3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866775" y="2747010"/>
            <a:ext cx="2785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4&gt;2</a:t>
            </a:r>
            <a:r>
              <a:rPr lang="zh-CN" altLang="en-US"/>
              <a:t>，拷贝右数组</a:t>
            </a:r>
            <a:r>
              <a:rPr lang="en-US" altLang="zh-CN"/>
              <a:t>, ans=0</a:t>
            </a:r>
            <a:endParaRPr lang="en-US" altLang="zh-CN"/>
          </a:p>
        </p:txBody>
      </p:sp>
      <p:grpSp>
        <p:nvGrpSpPr>
          <p:cNvPr id="41" name="组合 40"/>
          <p:cNvGrpSpPr/>
          <p:nvPr/>
        </p:nvGrpSpPr>
        <p:grpSpPr>
          <a:xfrm>
            <a:off x="4291330" y="2157095"/>
            <a:ext cx="490855" cy="501650"/>
            <a:chOff x="2496" y="1786"/>
            <a:chExt cx="773" cy="790"/>
          </a:xfrm>
        </p:grpSpPr>
        <p:sp>
          <p:nvSpPr>
            <p:cNvPr id="42" name="矩形 41"/>
            <p:cNvSpPr/>
            <p:nvPr/>
          </p:nvSpPr>
          <p:spPr>
            <a:xfrm>
              <a:off x="2496" y="1786"/>
              <a:ext cx="773" cy="7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631" y="1891"/>
              <a:ext cx="3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088890" y="2157095"/>
            <a:ext cx="490855" cy="501650"/>
            <a:chOff x="3269" y="1786"/>
            <a:chExt cx="773" cy="790"/>
          </a:xfrm>
        </p:grpSpPr>
        <p:sp>
          <p:nvSpPr>
            <p:cNvPr id="45" name="矩形 44"/>
            <p:cNvSpPr/>
            <p:nvPr/>
          </p:nvSpPr>
          <p:spPr>
            <a:xfrm>
              <a:off x="3269" y="1786"/>
              <a:ext cx="773" cy="7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457" y="1891"/>
              <a:ext cx="3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3663315" y="2747010"/>
            <a:ext cx="2940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1&lt;3</a:t>
            </a:r>
            <a:r>
              <a:rPr lang="zh-CN" altLang="en-US"/>
              <a:t>，拷贝左数组</a:t>
            </a:r>
            <a:r>
              <a:rPr lang="en-US" altLang="zh-CN"/>
              <a:t>, ans+=1</a:t>
            </a:r>
            <a:endParaRPr lang="en-US" altLang="zh-CN"/>
          </a:p>
        </p:txBody>
      </p:sp>
      <p:grpSp>
        <p:nvGrpSpPr>
          <p:cNvPr id="49" name="组合 48"/>
          <p:cNvGrpSpPr/>
          <p:nvPr/>
        </p:nvGrpSpPr>
        <p:grpSpPr>
          <a:xfrm>
            <a:off x="7417435" y="2157095"/>
            <a:ext cx="490855" cy="501650"/>
            <a:chOff x="2496" y="1786"/>
            <a:chExt cx="773" cy="790"/>
          </a:xfrm>
        </p:grpSpPr>
        <p:sp>
          <p:nvSpPr>
            <p:cNvPr id="50" name="矩形 49"/>
            <p:cNvSpPr/>
            <p:nvPr/>
          </p:nvSpPr>
          <p:spPr>
            <a:xfrm>
              <a:off x="2496" y="1786"/>
              <a:ext cx="773" cy="7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631" y="1891"/>
              <a:ext cx="3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214995" y="2157095"/>
            <a:ext cx="490855" cy="501650"/>
            <a:chOff x="3269" y="1786"/>
            <a:chExt cx="773" cy="790"/>
          </a:xfrm>
        </p:grpSpPr>
        <p:sp>
          <p:nvSpPr>
            <p:cNvPr id="53" name="矩形 52"/>
            <p:cNvSpPr/>
            <p:nvPr/>
          </p:nvSpPr>
          <p:spPr>
            <a:xfrm>
              <a:off x="3269" y="1786"/>
              <a:ext cx="773" cy="7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457" y="1891"/>
              <a:ext cx="3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083165" y="2157095"/>
            <a:ext cx="490855" cy="501650"/>
            <a:chOff x="2496" y="1786"/>
            <a:chExt cx="773" cy="790"/>
          </a:xfrm>
        </p:grpSpPr>
        <p:sp>
          <p:nvSpPr>
            <p:cNvPr id="56" name="矩形 55"/>
            <p:cNvSpPr/>
            <p:nvPr/>
          </p:nvSpPr>
          <p:spPr>
            <a:xfrm>
              <a:off x="2496" y="1786"/>
              <a:ext cx="773" cy="7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631" y="1891"/>
              <a:ext cx="3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0880725" y="2157095"/>
            <a:ext cx="490855" cy="501650"/>
            <a:chOff x="3269" y="1786"/>
            <a:chExt cx="773" cy="790"/>
          </a:xfrm>
        </p:grpSpPr>
        <p:sp>
          <p:nvSpPr>
            <p:cNvPr id="59" name="矩形 58"/>
            <p:cNvSpPr/>
            <p:nvPr/>
          </p:nvSpPr>
          <p:spPr>
            <a:xfrm>
              <a:off x="3269" y="1786"/>
              <a:ext cx="773" cy="7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3457" y="1891"/>
              <a:ext cx="3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6526530" y="2747010"/>
            <a:ext cx="2940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0&lt;6</a:t>
            </a:r>
            <a:r>
              <a:rPr lang="zh-CN" altLang="en-US"/>
              <a:t>，拷贝左数组</a:t>
            </a:r>
            <a:r>
              <a:rPr lang="en-US" altLang="zh-CN"/>
              <a:t>, ans+=0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9251315" y="2747010"/>
            <a:ext cx="2940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3&lt;4</a:t>
            </a:r>
            <a:r>
              <a:rPr lang="zh-CN" altLang="en-US"/>
              <a:t>，拷贝左数组</a:t>
            </a:r>
            <a:r>
              <a:rPr lang="en-US" altLang="zh-CN"/>
              <a:t>, ans+=4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147320" y="3487420"/>
            <a:ext cx="98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step=2</a:t>
            </a:r>
            <a:endParaRPr lang="en-US" altLang="zh-CN"/>
          </a:p>
        </p:txBody>
      </p:sp>
      <p:grpSp>
        <p:nvGrpSpPr>
          <p:cNvPr id="64" name="组合 63"/>
          <p:cNvGrpSpPr/>
          <p:nvPr/>
        </p:nvGrpSpPr>
        <p:grpSpPr>
          <a:xfrm>
            <a:off x="6873240" y="3373120"/>
            <a:ext cx="981710" cy="501650"/>
            <a:chOff x="2696" y="1986"/>
            <a:chExt cx="1546" cy="790"/>
          </a:xfrm>
        </p:grpSpPr>
        <p:sp>
          <p:nvSpPr>
            <p:cNvPr id="65" name="矩形 64"/>
            <p:cNvSpPr/>
            <p:nvPr/>
          </p:nvSpPr>
          <p:spPr>
            <a:xfrm>
              <a:off x="2696" y="1986"/>
              <a:ext cx="773" cy="7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3469" y="1986"/>
              <a:ext cx="773" cy="7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831" y="2091"/>
              <a:ext cx="3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657" y="2091"/>
              <a:ext cx="3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334375" y="3373120"/>
            <a:ext cx="970280" cy="501650"/>
            <a:chOff x="4242" y="1986"/>
            <a:chExt cx="1528" cy="790"/>
          </a:xfrm>
        </p:grpSpPr>
        <p:sp>
          <p:nvSpPr>
            <p:cNvPr id="70" name="矩形 69"/>
            <p:cNvSpPr/>
            <p:nvPr/>
          </p:nvSpPr>
          <p:spPr>
            <a:xfrm>
              <a:off x="4242" y="1986"/>
              <a:ext cx="773" cy="7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4997" y="1986"/>
              <a:ext cx="773" cy="7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4421" y="2091"/>
              <a:ext cx="3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5195" y="2091"/>
              <a:ext cx="3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1130935" y="4945380"/>
            <a:ext cx="41217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2&gt;1</a:t>
            </a:r>
            <a:r>
              <a:rPr lang="zh-CN" altLang="en-US"/>
              <a:t>，拷贝右数组；</a:t>
            </a:r>
            <a:endParaRPr lang="zh-CN" altLang="en-US"/>
          </a:p>
          <a:p>
            <a:r>
              <a:rPr lang="en-US" altLang="zh-CN"/>
              <a:t>2&lt;3</a:t>
            </a:r>
            <a:r>
              <a:rPr lang="zh-CN" altLang="en-US"/>
              <a:t>，拷贝左数组；</a:t>
            </a:r>
            <a:r>
              <a:rPr lang="en-US" altLang="zh-CN"/>
              <a:t>ans+=2*1</a:t>
            </a:r>
            <a:endParaRPr lang="en-US" altLang="zh-CN"/>
          </a:p>
          <a:p>
            <a:r>
              <a:rPr lang="en-US" altLang="zh-CN"/>
              <a:t>4&gt;3</a:t>
            </a:r>
            <a:r>
              <a:rPr lang="zh-CN" altLang="en-US"/>
              <a:t>，拷贝右数组；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，拷贝左数组；</a:t>
            </a:r>
            <a:r>
              <a:rPr lang="en-US" altLang="zh-CN"/>
              <a:t>ans+=4*0</a:t>
            </a:r>
            <a:endParaRPr lang="en-US" altLang="zh-CN"/>
          </a:p>
          <a:p>
            <a:r>
              <a:rPr lang="zh-CN" altLang="en-US"/>
              <a:t>（因为右数组没有数了）</a:t>
            </a:r>
            <a:endParaRPr lang="zh-CN" altLang="en-US"/>
          </a:p>
        </p:txBody>
      </p:sp>
      <p:grpSp>
        <p:nvGrpSpPr>
          <p:cNvPr id="76" name="组合 75"/>
          <p:cNvGrpSpPr/>
          <p:nvPr/>
        </p:nvGrpSpPr>
        <p:grpSpPr>
          <a:xfrm>
            <a:off x="1836420" y="4260215"/>
            <a:ext cx="1951990" cy="501650"/>
            <a:chOff x="2496" y="1786"/>
            <a:chExt cx="3074" cy="790"/>
          </a:xfrm>
        </p:grpSpPr>
        <p:sp>
          <p:nvSpPr>
            <p:cNvPr id="77" name="矩形 76"/>
            <p:cNvSpPr/>
            <p:nvPr/>
          </p:nvSpPr>
          <p:spPr>
            <a:xfrm>
              <a:off x="4042" y="1786"/>
              <a:ext cx="773" cy="7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4797" y="1786"/>
              <a:ext cx="773" cy="7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2496" y="1786"/>
              <a:ext cx="773" cy="790"/>
              <a:chOff x="2496" y="1786"/>
              <a:chExt cx="773" cy="790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2496" y="1786"/>
                <a:ext cx="773" cy="79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2631" y="1891"/>
                <a:ext cx="39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3269" y="1786"/>
              <a:ext cx="772" cy="790"/>
              <a:chOff x="3269" y="1786"/>
              <a:chExt cx="772" cy="790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3269" y="1786"/>
                <a:ext cx="773" cy="79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3457" y="1891"/>
                <a:ext cx="39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</a:t>
                </a:r>
                <a:endParaRPr lang="en-US" altLang="zh-CN"/>
              </a:p>
            </p:txBody>
          </p:sp>
        </p:grpSp>
        <p:sp>
          <p:nvSpPr>
            <p:cNvPr id="85" name="文本框 84"/>
            <p:cNvSpPr txBox="1"/>
            <p:nvPr/>
          </p:nvSpPr>
          <p:spPr>
            <a:xfrm>
              <a:off x="4221" y="1891"/>
              <a:ext cx="3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4995" y="1891"/>
              <a:ext cx="3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7057390" y="4260215"/>
            <a:ext cx="1951990" cy="501650"/>
            <a:chOff x="2496" y="1786"/>
            <a:chExt cx="3074" cy="790"/>
          </a:xfrm>
        </p:grpSpPr>
        <p:sp>
          <p:nvSpPr>
            <p:cNvPr id="88" name="矩形 87"/>
            <p:cNvSpPr/>
            <p:nvPr/>
          </p:nvSpPr>
          <p:spPr>
            <a:xfrm>
              <a:off x="4042" y="1786"/>
              <a:ext cx="773" cy="7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4797" y="1786"/>
              <a:ext cx="773" cy="7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2496" y="1786"/>
              <a:ext cx="773" cy="790"/>
              <a:chOff x="2496" y="1786"/>
              <a:chExt cx="773" cy="790"/>
            </a:xfrm>
          </p:grpSpPr>
          <p:sp>
            <p:nvSpPr>
              <p:cNvPr id="91" name="矩形 90"/>
              <p:cNvSpPr/>
              <p:nvPr/>
            </p:nvSpPr>
            <p:spPr>
              <a:xfrm>
                <a:off x="2496" y="1786"/>
                <a:ext cx="773" cy="79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2631" y="1891"/>
                <a:ext cx="39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3269" y="1786"/>
              <a:ext cx="773" cy="790"/>
              <a:chOff x="3269" y="1786"/>
              <a:chExt cx="773" cy="790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3269" y="1786"/>
                <a:ext cx="773" cy="79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3457" y="1891"/>
                <a:ext cx="39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</p:grpSp>
        <p:sp>
          <p:nvSpPr>
            <p:cNvPr id="96" name="文本框 95"/>
            <p:cNvSpPr txBox="1"/>
            <p:nvPr/>
          </p:nvSpPr>
          <p:spPr>
            <a:xfrm>
              <a:off x="4221" y="1891"/>
              <a:ext cx="3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4995" y="1891"/>
              <a:ext cx="3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</p:grpSp>
      <p:sp>
        <p:nvSpPr>
          <p:cNvPr id="98" name="文本框 97"/>
          <p:cNvSpPr txBox="1"/>
          <p:nvPr/>
        </p:nvSpPr>
        <p:spPr>
          <a:xfrm>
            <a:off x="6526530" y="4945380"/>
            <a:ext cx="41217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0&lt;3</a:t>
            </a:r>
            <a:r>
              <a:rPr lang="zh-CN" altLang="en-US"/>
              <a:t>，拷贝左数组；</a:t>
            </a:r>
            <a:r>
              <a:rPr lang="en-US" altLang="zh-CN"/>
              <a:t>ans+=0*2</a:t>
            </a:r>
            <a:endParaRPr lang="zh-CN" altLang="en-US"/>
          </a:p>
          <a:p>
            <a:r>
              <a:rPr lang="en-US" altLang="zh-CN"/>
              <a:t>6&gt;3</a:t>
            </a:r>
            <a:r>
              <a:rPr lang="zh-CN" altLang="en-US"/>
              <a:t>，拷贝右数组；</a:t>
            </a:r>
            <a:endParaRPr lang="en-US" altLang="zh-CN"/>
          </a:p>
          <a:p>
            <a:r>
              <a:rPr lang="en-US" altLang="zh-CN"/>
              <a:t>6&gt;4</a:t>
            </a:r>
            <a:r>
              <a:rPr lang="zh-CN" altLang="en-US"/>
              <a:t>，拷贝右数组；</a:t>
            </a:r>
            <a:endParaRPr lang="zh-CN" altLang="en-US"/>
          </a:p>
          <a:p>
            <a:r>
              <a:rPr lang="en-US" altLang="zh-CN"/>
              <a:t>6</a:t>
            </a:r>
            <a:r>
              <a:rPr lang="zh-CN" altLang="en-US"/>
              <a:t>，拷贝左数组；</a:t>
            </a:r>
            <a:r>
              <a:rPr lang="en-US" altLang="zh-CN"/>
              <a:t>ans+=6*0</a:t>
            </a:r>
            <a:endParaRPr lang="en-US" altLang="zh-CN"/>
          </a:p>
          <a:p>
            <a:r>
              <a:rPr lang="zh-CN" altLang="en-US"/>
              <a:t>（因为右数组没有数了）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WPS 文字</Application>
  <PresentationFormat>宽屏</PresentationFormat>
  <Paragraphs>90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</dc:creator>
  <cp:lastModifiedBy>apple</cp:lastModifiedBy>
  <cp:revision>16</cp:revision>
  <dcterms:created xsi:type="dcterms:W3CDTF">2022-05-12T01:50:17Z</dcterms:created>
  <dcterms:modified xsi:type="dcterms:W3CDTF">2022-05-12T01:50:17Z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