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70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4650"/>
  </p:normalViewPr>
  <p:slideViewPr>
    <p:cSldViewPr snapToGrid="0">
      <p:cViewPr>
        <p:scale>
          <a:sx n="108" d="100"/>
          <a:sy n="108" d="100"/>
        </p:scale>
        <p:origin x="7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E5BB-B36C-8041-BFA3-67D93B329328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DBD81-78D4-F742-9E43-73BFA7B01F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476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380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681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8625-91A1-7E9E-0579-87FE5B21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C89D-62B1-5962-3785-D8F25750F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FBBB-A6CB-C54F-9260-9B5D25E1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F432-65CB-5AD1-08C9-6C48C7A6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67345-9D97-F88A-F60A-D75472B3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05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E444-A6D7-6CD0-CD63-A1C19D59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0CB8A-E62C-7475-B683-1C7D7A13A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D009-8B82-D928-3628-9C7D200C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8BD5-F158-9A90-79DF-B24B307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CF3F-A56A-A573-502B-7BDA2F2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99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07176-FE0C-A1B0-7554-92D9BAA6A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48E28-47A3-4596-2690-6F0E3B58A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2B31-6C29-DBFD-5861-6F7D2C72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1F7E-8A09-82D5-6CA9-97B58A0C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2B81-7A24-29B1-6BF8-125491E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145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CF5A-E58C-E922-2C05-698A00A1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7A05-F3AA-409B-05EF-E4957B03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6A09-9EEC-2956-53C6-09126B4D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6297-5F27-D18C-B0D3-F0F5FA83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2324-18C3-EC73-D21B-7D6251C4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990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068F-59DE-AE36-FCE0-066D98DD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AF9BA-6981-4566-0EA0-D7385CDF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5B00-2AFE-1D0D-FA2E-3DC2E910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03F0-F32C-965E-8308-6EF3E1B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2474-7D20-46E6-0696-F6D697BF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23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433C-1AA8-AC36-DB7E-29A80A46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36C7-B675-7491-AACF-0942ED1F3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3FE59-99FA-94B3-2DA6-8B907E78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80078-185B-5D4C-F0DA-F3E59BCC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48FD-55D4-6E0C-C40B-5811EF17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5442-66A0-64A2-1CFF-B0FC314A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61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8635-379B-D26C-86B0-6B9622F6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1D07-9DD7-30F5-11BF-763CEB67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82035-F8A2-CD5A-2DA9-B01DA55B7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718C2-4FF1-B14F-73CF-D033B6DE8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8F2E2-63C6-6422-5C57-16A1D3F53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E8EF7-A4F5-EC5D-0373-72C90C78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29CA6-348C-28E0-632E-2634C936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DDD1C-67A7-D4A8-5D15-C5A32111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1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E090-D06A-568D-BC4C-9E10866F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EAB88-0796-3334-009B-109AD4AC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EC0EC-393B-89D5-92FA-FFAFA8A4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27E8F-E166-C479-B883-A0F90BFB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272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4CEAA-9317-36F5-CD9B-558EB7DB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E9448-5736-E995-9B24-A730839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2B886-90AD-7AB3-C924-7DC0BD33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794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CA30-62C6-E2A8-1DF8-B19BB2CC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D412-D4FB-BA9C-88CD-71DB9DD2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EA8EA-872F-06C1-26F3-F3660E3D3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7D414-FD52-5A17-9509-EDCC3244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855EF-BCAA-95ED-64EA-B91F7FC2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21A5-C309-F51A-334D-43E41D84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250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30E7-6223-8624-A456-2D669D7A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840D3-DD2D-2DA7-7030-EA5DAE722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70E14-80F7-6E0C-178E-F24E75AE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2606-535E-3F58-5490-2541B3B0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6DF2C-8DCB-DAE5-51E7-996F3A9B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24454-C5A8-5F43-230E-322E62A6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25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E0C4B-F9FE-C7E6-D374-FB439AB6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A24C-1DD7-0714-67F8-5A60DD89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4D6E-2DA9-0F1B-4144-B4A63BAE6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426D-98F8-2744-94A4-B8DB3E92D61C}" type="datetimeFigureOut">
              <a:rPr lang="en-CN" smtClean="0"/>
              <a:t>2024/11/20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A84E-077B-E587-7C08-57107E9CF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976E-371F-B07C-66E0-A93F5A4C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1AA-E95E-204D-9853-F892070CCE7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22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2189947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Weekly meeting</a:t>
            </a:r>
            <a:endParaRPr kumimoji="1" lang="zh-CN" altLang="en-US" sz="5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21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Nov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1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Pre-selection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pic>
        <p:nvPicPr>
          <p:cNvPr id="7" name="Picture 6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9081E3CA-9CF3-4D7A-F1D9-227D3C98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27" y="1634241"/>
            <a:ext cx="3435372" cy="3500807"/>
          </a:xfrm>
          <a:prstGeom prst="rect">
            <a:avLst/>
          </a:prstGeom>
        </p:spPr>
      </p:pic>
      <p:pic>
        <p:nvPicPr>
          <p:cNvPr id="9" name="Picture 8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4D5A3E69-454E-8D22-A445-D481833B2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1" y="1333500"/>
            <a:ext cx="441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HH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pic>
        <p:nvPicPr>
          <p:cNvPr id="18" name="Picture 17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622C80F3-3DE2-BB4C-C934-33262F54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38" y="851105"/>
            <a:ext cx="6435902" cy="5407738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E7ED9AC9-5757-52AA-8BE5-F811AEE940FE}"/>
              </a:ext>
            </a:extLst>
          </p:cNvPr>
          <p:cNvSpPr/>
          <p:nvPr/>
        </p:nvSpPr>
        <p:spPr>
          <a:xfrm>
            <a:off x="240956" y="1561006"/>
            <a:ext cx="460541" cy="4114800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FE73F1-D84C-0DF1-80EC-A1916CA11912}"/>
              </a:ext>
            </a:extLst>
          </p:cNvPr>
          <p:cNvSpPr txBox="1"/>
          <p:nvPr/>
        </p:nvSpPr>
        <p:spPr>
          <a:xfrm>
            <a:off x="769460" y="1708315"/>
            <a:ext cx="15311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Pt_lep</a:t>
            </a:r>
            <a:r>
              <a:rPr lang="en-US" dirty="0"/>
              <a:t> &lt;= 24</a:t>
            </a:r>
          </a:p>
          <a:p>
            <a:endParaRPr lang="en-US" dirty="0"/>
          </a:p>
          <a:p>
            <a:r>
              <a:rPr lang="en-US" dirty="0" err="1"/>
              <a:t>Pt_tau</a:t>
            </a:r>
            <a:r>
              <a:rPr lang="en-US" dirty="0"/>
              <a:t> &lt;= 32</a:t>
            </a:r>
          </a:p>
          <a:p>
            <a:endParaRPr lang="en-US" dirty="0"/>
          </a:p>
          <a:p>
            <a:r>
              <a:rPr lang="en-US" dirty="0" err="1"/>
              <a:t>METsig</a:t>
            </a:r>
            <a:r>
              <a:rPr lang="en-US" dirty="0"/>
              <a:t> &gt;= 12</a:t>
            </a:r>
          </a:p>
          <a:p>
            <a:endParaRPr lang="en-US" dirty="0"/>
          </a:p>
          <a:p>
            <a:r>
              <a:rPr lang="en-US" dirty="0" err="1"/>
              <a:t>Mll</a:t>
            </a:r>
            <a:r>
              <a:rPr lang="en-US" dirty="0"/>
              <a:t> &lt;= 22</a:t>
            </a:r>
          </a:p>
          <a:p>
            <a:endParaRPr lang="en-US" dirty="0"/>
          </a:p>
          <a:p>
            <a:r>
              <a:rPr lang="en-US" dirty="0" err="1"/>
              <a:t>Mt_tau</a:t>
            </a:r>
            <a:r>
              <a:rPr lang="en-US" dirty="0"/>
              <a:t> &lt;= 32</a:t>
            </a:r>
          </a:p>
          <a:p>
            <a:endParaRPr lang="en-US" dirty="0"/>
          </a:p>
          <a:p>
            <a:r>
              <a:rPr lang="en-US" dirty="0"/>
              <a:t>MT2_50 &lt;= 58</a:t>
            </a:r>
          </a:p>
          <a:p>
            <a:endParaRPr lang="en-US" dirty="0"/>
          </a:p>
          <a:p>
            <a:r>
              <a:rPr lang="en-US" dirty="0"/>
              <a:t>dPhit1x &gt;= 0.4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BD42FA-5CDC-C3C2-8FEA-D889C731804E}"/>
              </a:ext>
            </a:extLst>
          </p:cNvPr>
          <p:cNvSpPr/>
          <p:nvPr/>
        </p:nvSpPr>
        <p:spPr>
          <a:xfrm>
            <a:off x="4986638" y="2885813"/>
            <a:ext cx="6435902" cy="419449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accent1">
                <a:shade val="50000"/>
                <a:alpha val="29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43FCE-85FF-1CA8-D971-9F6A3651EEC2}"/>
              </a:ext>
            </a:extLst>
          </p:cNvPr>
          <p:cNvSpPr/>
          <p:nvPr/>
        </p:nvSpPr>
        <p:spPr>
          <a:xfrm>
            <a:off x="4986638" y="1239286"/>
            <a:ext cx="6435902" cy="419449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accent1">
                <a:shade val="50000"/>
                <a:alpha val="29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22A70-8D3E-818C-F463-0D07AB82F7A4}"/>
              </a:ext>
            </a:extLst>
          </p:cNvPr>
          <p:cNvCxnSpPr>
            <a:cxnSpLocks/>
          </p:cNvCxnSpPr>
          <p:nvPr/>
        </p:nvCxnSpPr>
        <p:spPr>
          <a:xfrm flipH="1">
            <a:off x="4422913" y="1449010"/>
            <a:ext cx="487017" cy="28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9F3E60-FA97-ABE5-1C15-CF4DF75193AE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4422913" y="2335696"/>
            <a:ext cx="563725" cy="75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432DB0-4FD4-8EE5-723A-390B6CD261E6}"/>
              </a:ext>
            </a:extLst>
          </p:cNvPr>
          <p:cNvSpPr txBox="1"/>
          <p:nvPr/>
        </p:nvSpPr>
        <p:spPr>
          <a:xfrm>
            <a:off x="2945124" y="1796535"/>
            <a:ext cx="162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Wjets and Zjets</a:t>
            </a:r>
          </a:p>
          <a:p>
            <a:r>
              <a:rPr lang="en-CN" dirty="0"/>
              <a:t> dominate bkg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4E51F9-7F5C-746F-6674-79A10FD346E4}"/>
              </a:ext>
            </a:extLst>
          </p:cNvPr>
          <p:cNvSpPr/>
          <p:nvPr/>
        </p:nvSpPr>
        <p:spPr>
          <a:xfrm>
            <a:off x="4986638" y="5401634"/>
            <a:ext cx="6435902" cy="419449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solidFill>
              <a:schemeClr val="accent1">
                <a:shade val="50000"/>
                <a:alpha val="291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ACBCDD-7700-044D-C14C-D08C14C3C428}"/>
              </a:ext>
            </a:extLst>
          </p:cNvPr>
          <p:cNvCxnSpPr>
            <a:cxnSpLocks/>
          </p:cNvCxnSpPr>
          <p:nvPr/>
        </p:nvCxnSpPr>
        <p:spPr>
          <a:xfrm flipV="1">
            <a:off x="4273236" y="1118328"/>
            <a:ext cx="3292657" cy="2946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A4B4BA-4E86-3E0D-1111-40EB5C3DBAF2}"/>
              </a:ext>
            </a:extLst>
          </p:cNvPr>
          <p:cNvSpPr txBox="1"/>
          <p:nvPr/>
        </p:nvSpPr>
        <p:spPr>
          <a:xfrm>
            <a:off x="2939786" y="408385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nefficent cut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8B7D63-6F9D-31E2-33B4-55531FF91607}"/>
              </a:ext>
            </a:extLst>
          </p:cNvPr>
          <p:cNvSpPr/>
          <p:nvPr/>
        </p:nvSpPr>
        <p:spPr>
          <a:xfrm>
            <a:off x="7486381" y="1239286"/>
            <a:ext cx="494742" cy="4932914"/>
          </a:xfrm>
          <a:prstGeom prst="rect">
            <a:avLst/>
          </a:prstGeom>
          <a:solidFill>
            <a:schemeClr val="bg1">
              <a:lumMod val="50000"/>
              <a:alpha val="491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1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plot: HH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59C0B-40E3-BF33-C445-198EC797A270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3</a:t>
            </a:r>
          </a:p>
        </p:txBody>
      </p:sp>
      <p:pic>
        <p:nvPicPr>
          <p:cNvPr id="8" name="Picture 7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C3B67000-BD0A-9013-0765-135B8B1A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49"/>
            <a:ext cx="3001438" cy="2156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AD4ED-6714-6657-8100-27CA80A4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38" y="833834"/>
            <a:ext cx="3001421" cy="2156800"/>
          </a:xfrm>
          <a:prstGeom prst="rect">
            <a:avLst/>
          </a:prstGeom>
        </p:spPr>
      </p:pic>
      <p:pic>
        <p:nvPicPr>
          <p:cNvPr id="16" name="Picture 1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A4735D5-FC87-320E-5CE1-C68083066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887" y="833834"/>
            <a:ext cx="3001410" cy="2156792"/>
          </a:xfrm>
          <a:prstGeom prst="rect">
            <a:avLst/>
          </a:prstGeom>
        </p:spPr>
      </p:pic>
      <p:pic>
        <p:nvPicPr>
          <p:cNvPr id="19" name="Picture 1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CD28FA5-C602-9896-5E66-0E12E4CB4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" y="3429000"/>
            <a:ext cx="3001406" cy="2156789"/>
          </a:xfrm>
          <a:prstGeom prst="rect">
            <a:avLst/>
          </a:prstGeom>
        </p:spPr>
      </p:pic>
      <p:pic>
        <p:nvPicPr>
          <p:cNvPr id="22" name="Picture 21" descr="A diagram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841E47F-BEB5-C180-D69B-CA7A587B5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076" y="3428999"/>
            <a:ext cx="3001407" cy="2156790"/>
          </a:xfrm>
          <a:prstGeom prst="rect">
            <a:avLst/>
          </a:prstGeom>
        </p:spPr>
      </p:pic>
      <p:pic>
        <p:nvPicPr>
          <p:cNvPr id="24" name="Picture 2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9F119B6-B931-8F5F-EA1F-5A66423EE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5046" y="833834"/>
            <a:ext cx="3001410" cy="2156792"/>
          </a:xfrm>
          <a:prstGeom prst="rect">
            <a:avLst/>
          </a:prstGeom>
        </p:spPr>
      </p:pic>
      <p:pic>
        <p:nvPicPr>
          <p:cNvPr id="32" name="Picture 31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481D0B1-A8D2-91B8-7308-CAB5CF66D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121" y="3429013"/>
            <a:ext cx="3001388" cy="21567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0927E3-DA1E-89A4-BE59-01919D286162}"/>
              </a:ext>
            </a:extLst>
          </p:cNvPr>
          <p:cNvSpPr txBox="1"/>
          <p:nvPr/>
        </p:nvSpPr>
        <p:spPr>
          <a:xfrm>
            <a:off x="769460" y="2958256"/>
            <a:ext cx="14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CN" dirty="0"/>
              <a:t>t_lep &lt;= 24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502A73-B112-0872-C338-4D65399BA046}"/>
              </a:ext>
            </a:extLst>
          </p:cNvPr>
          <p:cNvSpPr txBox="1"/>
          <p:nvPr/>
        </p:nvSpPr>
        <p:spPr>
          <a:xfrm>
            <a:off x="4014668" y="2973196"/>
            <a:ext cx="137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CN" dirty="0"/>
              <a:t>t_tau &lt;= 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9AA845-B202-695A-9BD1-8DAEA7424DA7}"/>
              </a:ext>
            </a:extLst>
          </p:cNvPr>
          <p:cNvSpPr txBox="1"/>
          <p:nvPr/>
        </p:nvSpPr>
        <p:spPr>
          <a:xfrm>
            <a:off x="6852537" y="2974701"/>
            <a:ext cx="14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Mt_tau</a:t>
            </a:r>
            <a:r>
              <a:rPr lang="en-US" dirty="0"/>
              <a:t> &lt;= 32</a:t>
            </a:r>
            <a:endParaRPr lang="en-C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AE206-676B-89D0-0105-2B7FF8AD5E72}"/>
              </a:ext>
            </a:extLst>
          </p:cNvPr>
          <p:cNvSpPr txBox="1"/>
          <p:nvPr/>
        </p:nvSpPr>
        <p:spPr>
          <a:xfrm>
            <a:off x="10135518" y="295825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MT2_50 &lt;= 58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F7CCCA-7C51-971D-8907-1AC499B004B7}"/>
              </a:ext>
            </a:extLst>
          </p:cNvPr>
          <p:cNvSpPr txBox="1"/>
          <p:nvPr/>
        </p:nvSpPr>
        <p:spPr>
          <a:xfrm>
            <a:off x="692772" y="5503203"/>
            <a:ext cx="146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METsig &gt;= 12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C83890-6DD1-164D-86E7-3B46843E7293}"/>
              </a:ext>
            </a:extLst>
          </p:cNvPr>
          <p:cNvSpPr txBox="1"/>
          <p:nvPr/>
        </p:nvSpPr>
        <p:spPr>
          <a:xfrm>
            <a:off x="4172627" y="5503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Mll &lt;= 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4A2F5-5DF5-54D7-7C66-A5EA0E9AA77E}"/>
              </a:ext>
            </a:extLst>
          </p:cNvPr>
          <p:cNvSpPr txBox="1"/>
          <p:nvPr/>
        </p:nvSpPr>
        <p:spPr>
          <a:xfrm>
            <a:off x="7142030" y="544419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dPhit1x &gt;= 0.4</a:t>
            </a:r>
          </a:p>
        </p:txBody>
      </p:sp>
    </p:spTree>
    <p:extLst>
      <p:ext uri="{BB962C8B-B14F-4D97-AF65-F5344CB8AC3E}">
        <p14:creationId xmlns:p14="http://schemas.microsoft.com/office/powerpoint/2010/main" val="340068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LH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C62EA-D4A0-2BA1-CF04-6E8C7632942A}"/>
              </a:ext>
            </a:extLst>
          </p:cNvPr>
          <p:cNvSpPr txBox="1"/>
          <p:nvPr/>
        </p:nvSpPr>
        <p:spPr>
          <a:xfrm>
            <a:off x="471227" y="1198179"/>
            <a:ext cx="8175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LH</a:t>
            </a:r>
            <a:r>
              <a:rPr lang="zh-CN" altLang="en-US" sz="2400" dirty="0"/>
              <a:t> </a:t>
            </a:r>
            <a:r>
              <a:rPr lang="en-US" altLang="zh-CN" sz="2400" dirty="0"/>
              <a:t>channel still have some problems, so I did not put result here</a:t>
            </a:r>
            <a:endParaRPr lang="en-CN" sz="2400" dirty="0"/>
          </a:p>
        </p:txBody>
      </p:sp>
      <p:pic>
        <p:nvPicPr>
          <p:cNvPr id="11" name="Picture 1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4AD415A-75D5-5B86-D700-7747ABDA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2" y="1840017"/>
            <a:ext cx="3096417" cy="2219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FCBFF4-F0D9-B35F-57B2-64D73DD72E05}"/>
              </a:ext>
            </a:extLst>
          </p:cNvPr>
          <p:cNvSpPr txBox="1"/>
          <p:nvPr/>
        </p:nvSpPr>
        <p:spPr>
          <a:xfrm>
            <a:off x="673374" y="4505614"/>
            <a:ext cx="384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bkg and sig contralize in the first bin</a:t>
            </a:r>
          </a:p>
        </p:txBody>
      </p:sp>
      <p:pic>
        <p:nvPicPr>
          <p:cNvPr id="17" name="Picture 1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83BF92E-6311-BD04-AE21-FA7923CB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69" y="1840017"/>
            <a:ext cx="3088110" cy="2219094"/>
          </a:xfrm>
          <a:prstGeom prst="rect">
            <a:avLst/>
          </a:prstGeom>
        </p:spPr>
      </p:pic>
      <p:pic>
        <p:nvPicPr>
          <p:cNvPr id="22" name="Picture 21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E15C71E-A627-4E5D-56EF-5551B5A37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358" y="1840017"/>
            <a:ext cx="3088110" cy="22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155</Words>
  <Application>Microsoft Macintosh PowerPoint</Application>
  <PresentationFormat>Widescreen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PingFang SC Medium</vt:lpstr>
      <vt:lpstr>Arial</vt:lpstr>
      <vt:lpstr>Calibri</vt:lpstr>
      <vt:lpstr>Calibri Light</vt:lpstr>
      <vt:lpstr>Times New Roman</vt:lpstr>
      <vt:lpstr>Office Theme</vt:lpstr>
      <vt:lpstr>Weekly meeting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28</cp:revision>
  <dcterms:created xsi:type="dcterms:W3CDTF">2024-11-06T02:46:56Z</dcterms:created>
  <dcterms:modified xsi:type="dcterms:W3CDTF">2024-11-20T08:35:52Z</dcterms:modified>
</cp:coreProperties>
</file>