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70" r:id="rId3"/>
    <p:sldId id="271" r:id="rId4"/>
    <p:sldId id="268" r:id="rId5"/>
    <p:sldId id="272" r:id="rId6"/>
    <p:sldId id="273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8"/>
  </p:normalViewPr>
  <p:slideViewPr>
    <p:cSldViewPr snapToGrid="0">
      <p:cViewPr varScale="1">
        <p:scale>
          <a:sx n="104" d="100"/>
          <a:sy n="104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24C8E-7CE5-9D43-97E5-5DD958638FA4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D6A95-879E-5A47-9414-45BA2EDE19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720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222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4183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380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5842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998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F519-26E9-EAD7-2549-A38E52698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1E384-B3C5-29AF-8B4C-2134DCBA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987AF-071F-EC05-21A8-2EEE2BC5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7940-39ED-B008-A2EC-DD638C74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6C43-F151-8791-74DB-0F57F87D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52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FB4A-99C5-9CD3-0FF4-44BDBE86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868E9-46B4-2A28-B6F3-5283BD855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83CA-F05A-C782-BBD9-CC72A360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B5C6-3A1B-EFB6-CC14-AC74F52D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75E1-3971-805A-5B6F-0455DDC3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288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8B78C-0E92-023D-B108-DBD353BBE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FEEA6-6B0C-23EC-092C-C06AFC5C9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E00D-9781-C087-6D73-D9E2740D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2C7C-481A-85F8-C693-F3252D22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FC97-395F-2D79-33B6-AB7EC1D2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90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62C5-5F00-2392-76E1-A9F8D425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024A-E75D-28AF-3049-3EAB7951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36A8-AC4C-B547-C1E2-3678FE12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CC59-F90D-54DC-4CEB-FCD34D25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E5C8-FE9D-600C-D481-F7D21D14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98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6E38-2EE4-E826-EEFA-435DD2FD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3AE4B-9140-FFA6-B99A-08A49AA6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8736-B542-8E14-F586-703D9EB0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5F9C-55A0-AACF-FE58-69342987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46CF-6AB9-CEC6-E6FA-C8BF3A56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795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1CFA-2AE8-C830-28D3-2E44EF8A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E82D-BA05-E42C-D974-D78544B9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3768A-EDEE-0C6F-28DF-DC603FCA1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6E90A-01FD-539C-1528-18618E0E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A9A2-AA8A-1B9C-78F7-34AB42E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B0C82-A7E5-F341-9A1D-95962FF8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794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B0F6-5AA9-D096-0006-9D551643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49BE-1BF0-8462-926E-64D18FDA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B0876-59B8-27FA-44CC-AFF742593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E8FD-B58A-9EB4-55D7-8DD5CEC05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72706-1697-DEE3-3808-6C5396D4F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51DC6-184F-579E-2C58-11B0F360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E73FF-F9A1-DB9F-37CE-DAB7C685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262D1-CC3F-8E64-1DB5-6A32466B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242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8174-69C5-2EDB-BD77-D0C3572A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1E6EB-E858-78CD-12E9-8707929D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BF93E-C12B-2DFB-05E6-EC14B465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8F999-139E-432C-91C5-E64CE893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581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B3842-6276-14BF-40AE-4385B914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2C9F4-1DFD-36A8-66FF-83739B1E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74D06-8628-128F-F550-6D12C33C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3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E8B9-182D-D5A0-6E1D-9B496052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BD42-1FC7-5EA8-EE35-50497857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17AE-7DDF-C5A6-34F9-ABAD6072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AC77F-4946-8A55-6779-680D698B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22F1A-50C1-91E2-931F-A1EF4F88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49D3-C5AA-94C2-7539-97FECD7A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025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5292-5169-107E-531C-97E45179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213FA-FA9F-1FB6-DE42-F1995B661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A050A-02AA-EE88-0B69-D8108099B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A912B-BA53-2190-906D-E78082D1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80D52-56A7-200C-AF76-BAB21D09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056FD-AE70-77FC-C0D9-68B5F4BE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098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C6F49-2812-B85D-D49F-605CB468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BF40-7E16-C34C-0B48-589833B7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B81E-FD6D-8943-40E9-B6962F06A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BA237-2141-C74D-A51A-D2B5CD793AFB}" type="datetimeFigureOut">
              <a:rPr lang="en-CN" smtClean="0"/>
              <a:t>2024/11/26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1992-A42A-E89D-600D-90BF3A3AF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A0912-1A9A-2CBE-1DEF-C203BAE84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438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iaocx@ihep.ac.c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箭头&#10;&#10;描述已自动生成">
            <a:extLst>
              <a:ext uri="{FF2B5EF4-FFF2-40B4-BE49-F238E27FC236}">
                <a16:creationId xmlns:a16="http://schemas.microsoft.com/office/drawing/2014/main" id="{38804460-51DE-6DAC-7ACD-225E4B2A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794" y="566644"/>
            <a:ext cx="6200412" cy="60707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73625F-D255-95AD-FB1B-C7CC57CC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133" y="2189947"/>
            <a:ext cx="11040909" cy="132604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Weekly meeting</a:t>
            </a:r>
            <a:endParaRPr kumimoji="1" lang="zh-CN" altLang="en-US" sz="54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A28859-74B6-EFBA-F1B4-74DFF091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EA55A7E-6853-88B6-A53E-E8AC7C74AA04}"/>
              </a:ext>
            </a:extLst>
          </p:cNvPr>
          <p:cNvCxnSpPr>
            <a:cxnSpLocks/>
          </p:cNvCxnSpPr>
          <p:nvPr/>
        </p:nvCxnSpPr>
        <p:spPr>
          <a:xfrm>
            <a:off x="2980323" y="158680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8C908ED-BB31-B627-0E90-6BE6CA2A45D3}"/>
              </a:ext>
            </a:extLst>
          </p:cNvPr>
          <p:cNvCxnSpPr>
            <a:cxnSpLocks/>
          </p:cNvCxnSpPr>
          <p:nvPr/>
        </p:nvCxnSpPr>
        <p:spPr>
          <a:xfrm>
            <a:off x="0" y="158680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8C57DD-8BA3-4C53-BDF5-2F912C668F4C}"/>
              </a:ext>
            </a:extLst>
          </p:cNvPr>
          <p:cNvCxnSpPr>
            <a:cxnSpLocks/>
          </p:cNvCxnSpPr>
          <p:nvPr/>
        </p:nvCxnSpPr>
        <p:spPr>
          <a:xfrm>
            <a:off x="1490162" y="158680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941FBA5-2190-14BF-D946-A51A585A60BB}"/>
              </a:ext>
            </a:extLst>
          </p:cNvPr>
          <p:cNvSpPr txBox="1"/>
          <p:nvPr/>
        </p:nvSpPr>
        <p:spPr>
          <a:xfrm>
            <a:off x="1929133" y="1110937"/>
            <a:ext cx="600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Microsoft GothicNeo" panose="02000300000000000000" pitchFamily="2" charset="-127"/>
                <a:cs typeface="Times New Roman" panose="02020603050405020304" pitchFamily="18" charset="0"/>
              </a:rPr>
              <a:t>Department of Physics, Shandong University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7F5D02-4A32-1AE4-EED3-EAD59EF24CD4}"/>
              </a:ext>
            </a:extLst>
          </p:cNvPr>
          <p:cNvSpPr txBox="1"/>
          <p:nvPr/>
        </p:nvSpPr>
        <p:spPr>
          <a:xfrm>
            <a:off x="1929133" y="4117771"/>
            <a:ext cx="26218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Chengxin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liaocx@ihep.ac.cn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Wed, Nov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20, 2024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271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Pre-selection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</a:t>
            </a:r>
          </a:p>
        </p:txBody>
      </p:sp>
      <p:pic>
        <p:nvPicPr>
          <p:cNvPr id="7" name="Picture 6" descr="A diagram of a mathematical equation&#10;&#10;Description automatically generated with medium confidence">
            <a:extLst>
              <a:ext uri="{FF2B5EF4-FFF2-40B4-BE49-F238E27FC236}">
                <a16:creationId xmlns:a16="http://schemas.microsoft.com/office/drawing/2014/main" id="{9081E3CA-9CF3-4D7A-F1D9-227D3C989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727" y="1634241"/>
            <a:ext cx="3435372" cy="3500807"/>
          </a:xfrm>
          <a:prstGeom prst="rect">
            <a:avLst/>
          </a:prstGeom>
        </p:spPr>
      </p:pic>
      <p:pic>
        <p:nvPicPr>
          <p:cNvPr id="9" name="Picture 8" descr="A screenshot of a white background&#10;&#10;Description automatically generated">
            <a:extLst>
              <a:ext uri="{FF2B5EF4-FFF2-40B4-BE49-F238E27FC236}">
                <a16:creationId xmlns:a16="http://schemas.microsoft.com/office/drawing/2014/main" id="{4D5A3E69-454E-8D22-A445-D481833B2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21" y="1333500"/>
            <a:ext cx="4419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8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339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CutCount</a:t>
            </a: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0D7517-614B-DA6A-DDEB-ADE2E89BB83D}"/>
              </a:ext>
            </a:extLst>
          </p:cNvPr>
          <p:cNvSpPr txBox="1"/>
          <p:nvPr/>
        </p:nvSpPr>
        <p:spPr>
          <a:xfrm>
            <a:off x="26987" y="997528"/>
            <a:ext cx="4392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CN" dirty="0"/>
              <a:t>ighlight line is the var combination I choose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21099FE-73C6-3D50-DD0F-926ED11C4A5D}"/>
              </a:ext>
            </a:extLst>
          </p:cNvPr>
          <p:cNvSpPr/>
          <p:nvPr/>
        </p:nvSpPr>
        <p:spPr>
          <a:xfrm>
            <a:off x="240956" y="1561006"/>
            <a:ext cx="460541" cy="4114800"/>
          </a:xfrm>
          <a:prstGeom prst="leftBrac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DD95D-5E40-7726-59C4-EA4A58844801}"/>
              </a:ext>
            </a:extLst>
          </p:cNvPr>
          <p:cNvSpPr txBox="1"/>
          <p:nvPr/>
        </p:nvSpPr>
        <p:spPr>
          <a:xfrm>
            <a:off x="769460" y="1708315"/>
            <a:ext cx="214994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Pt_lep</a:t>
            </a:r>
            <a:r>
              <a:rPr lang="en-US" dirty="0"/>
              <a:t> &lt;= 32</a:t>
            </a:r>
          </a:p>
          <a:p>
            <a:endParaRPr lang="en-US" dirty="0"/>
          </a:p>
          <a:p>
            <a:r>
              <a:rPr lang="en-US" dirty="0" err="1"/>
              <a:t>Pt_tau</a:t>
            </a:r>
            <a:r>
              <a:rPr lang="en-US" dirty="0"/>
              <a:t> &lt;= 48</a:t>
            </a:r>
          </a:p>
          <a:p>
            <a:endParaRPr lang="en-US" dirty="0"/>
          </a:p>
          <a:p>
            <a:r>
              <a:rPr lang="en-US" dirty="0" err="1"/>
              <a:t>METsig</a:t>
            </a:r>
            <a:r>
              <a:rPr lang="en-US" dirty="0"/>
              <a:t> &gt;= 16</a:t>
            </a:r>
          </a:p>
          <a:p>
            <a:endParaRPr lang="en-US" dirty="0"/>
          </a:p>
          <a:p>
            <a:r>
              <a:rPr lang="en-US" dirty="0" err="1"/>
              <a:t>Mll</a:t>
            </a:r>
            <a:r>
              <a:rPr lang="en-US" dirty="0"/>
              <a:t> &lt;= 60</a:t>
            </a:r>
          </a:p>
          <a:p>
            <a:endParaRPr lang="en-US" dirty="0"/>
          </a:p>
          <a:p>
            <a:r>
              <a:rPr lang="en-US" dirty="0"/>
              <a:t>20 &lt;= </a:t>
            </a:r>
            <a:r>
              <a:rPr lang="en-US" dirty="0" err="1"/>
              <a:t>Mt_tau</a:t>
            </a:r>
            <a:r>
              <a:rPr lang="en-US" dirty="0"/>
              <a:t> &lt;= 48</a:t>
            </a:r>
          </a:p>
          <a:p>
            <a:endParaRPr lang="en-US" dirty="0"/>
          </a:p>
          <a:p>
            <a:r>
              <a:rPr lang="en-US" dirty="0"/>
              <a:t>MT2_50 &lt;= 60</a:t>
            </a:r>
          </a:p>
          <a:p>
            <a:endParaRPr lang="en-US" dirty="0"/>
          </a:p>
          <a:p>
            <a:r>
              <a:rPr lang="en-US" dirty="0"/>
              <a:t>0.2 &lt;= dPhit1x &lt;= 1.2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08579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CutCount</a:t>
            </a: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HH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3</a:t>
            </a:r>
          </a:p>
        </p:txBody>
      </p:sp>
      <p:pic>
        <p:nvPicPr>
          <p:cNvPr id="8" name="Picture 7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538EAAA6-AFBC-8DA8-DC11-DDBD760CE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7" y="956578"/>
            <a:ext cx="3305984" cy="2375657"/>
          </a:xfrm>
          <a:prstGeom prst="rect">
            <a:avLst/>
          </a:prstGeom>
        </p:spPr>
      </p:pic>
      <p:pic>
        <p:nvPicPr>
          <p:cNvPr id="16" name="Picture 1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72BBBE7F-2B57-1DAE-F8F8-A2A32A3DF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981" y="956581"/>
            <a:ext cx="3305980" cy="2375654"/>
          </a:xfrm>
          <a:prstGeom prst="rect">
            <a:avLst/>
          </a:prstGeom>
        </p:spPr>
      </p:pic>
      <p:pic>
        <p:nvPicPr>
          <p:cNvPr id="19" name="Picture 1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B5EA7B5-2A45-55EE-9C96-A3C6684B5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7" y="3722629"/>
            <a:ext cx="3305968" cy="2375645"/>
          </a:xfrm>
          <a:prstGeom prst="rect">
            <a:avLst/>
          </a:prstGeom>
        </p:spPr>
      </p:pic>
      <p:pic>
        <p:nvPicPr>
          <p:cNvPr id="21" name="Picture 2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74BCB19-29FC-ECBA-5771-3CEE694AB9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9014" y="3722629"/>
            <a:ext cx="3305947" cy="237563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78739A5-1C96-5C65-21F4-19FCF16BD2B7}"/>
              </a:ext>
            </a:extLst>
          </p:cNvPr>
          <p:cNvSpPr txBox="1"/>
          <p:nvPr/>
        </p:nvSpPr>
        <p:spPr>
          <a:xfrm>
            <a:off x="7747687" y="2039573"/>
            <a:ext cx="13742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Pt_lep</a:t>
            </a:r>
            <a:r>
              <a:rPr lang="en-US" dirty="0"/>
              <a:t> &lt;= 32</a:t>
            </a:r>
          </a:p>
          <a:p>
            <a:br>
              <a:rPr lang="en-CN" dirty="0"/>
            </a:br>
            <a:br>
              <a:rPr lang="en-CN" dirty="0"/>
            </a:br>
            <a:br>
              <a:rPr lang="en-CN" dirty="0"/>
            </a:br>
            <a:endParaRPr lang="en-CN" dirty="0"/>
          </a:p>
          <a:p>
            <a:endParaRPr lang="en-CN" dirty="0"/>
          </a:p>
          <a:p>
            <a:br>
              <a:rPr lang="en-CN" dirty="0"/>
            </a:br>
            <a:r>
              <a:rPr lang="en-US" dirty="0" err="1"/>
              <a:t>Pt_tau</a:t>
            </a:r>
            <a:r>
              <a:rPr lang="en-US" dirty="0"/>
              <a:t> &lt;= 48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213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CutCount</a:t>
            </a: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HH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739A5-1C96-5C65-21F4-19FCF16BD2B7}"/>
              </a:ext>
            </a:extLst>
          </p:cNvPr>
          <p:cNvSpPr txBox="1"/>
          <p:nvPr/>
        </p:nvSpPr>
        <p:spPr>
          <a:xfrm>
            <a:off x="7747687" y="2039573"/>
            <a:ext cx="14113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METsig</a:t>
            </a:r>
            <a:r>
              <a:rPr lang="en-US" dirty="0"/>
              <a:t> &gt;= 16</a:t>
            </a:r>
          </a:p>
          <a:p>
            <a:br>
              <a:rPr lang="en-CN" dirty="0"/>
            </a:br>
            <a:br>
              <a:rPr lang="en-CN" dirty="0"/>
            </a:br>
            <a:br>
              <a:rPr lang="en-CN" dirty="0"/>
            </a:br>
            <a:endParaRPr lang="en-CN" dirty="0"/>
          </a:p>
          <a:p>
            <a:endParaRPr lang="en-CN" dirty="0"/>
          </a:p>
          <a:p>
            <a:br>
              <a:rPr lang="en-CN" dirty="0"/>
            </a:br>
            <a:r>
              <a:rPr lang="en-US" dirty="0" err="1"/>
              <a:t>Pt_tau</a:t>
            </a:r>
            <a:r>
              <a:rPr lang="en-US" dirty="0"/>
              <a:t> &lt;= 60</a:t>
            </a:r>
          </a:p>
          <a:p>
            <a:endParaRPr lang="en-CN" dirty="0"/>
          </a:p>
        </p:txBody>
      </p:sp>
      <p:pic>
        <p:nvPicPr>
          <p:cNvPr id="7" name="Picture 6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B880FCA9-4273-A02F-A580-4D73AE66C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5" y="849557"/>
            <a:ext cx="3597742" cy="2585312"/>
          </a:xfrm>
          <a:prstGeom prst="rect">
            <a:avLst/>
          </a:prstGeom>
        </p:spPr>
      </p:pic>
      <p:pic>
        <p:nvPicPr>
          <p:cNvPr id="11" name="Picture 10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BE7A1019-AB70-EA2C-EA7F-15BC7B3BE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051" y="851806"/>
            <a:ext cx="3597725" cy="2585300"/>
          </a:xfrm>
          <a:prstGeom prst="rect">
            <a:avLst/>
          </a:prstGeom>
        </p:spPr>
      </p:pic>
      <p:pic>
        <p:nvPicPr>
          <p:cNvPr id="17" name="Picture 1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B5158091-AC16-A70D-AEFC-6DF4074FA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052" y="3630083"/>
            <a:ext cx="3597724" cy="2585299"/>
          </a:xfrm>
          <a:prstGeom prst="rect">
            <a:avLst/>
          </a:prstGeom>
        </p:spPr>
      </p:pic>
      <p:pic>
        <p:nvPicPr>
          <p:cNvPr id="20" name="Picture 19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9387F9BF-1224-A7AB-8CBF-35D673268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21" y="3576155"/>
            <a:ext cx="3597706" cy="258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6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CutCount</a:t>
            </a: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HH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8739A5-1C96-5C65-21F4-19FCF16BD2B7}"/>
              </a:ext>
            </a:extLst>
          </p:cNvPr>
          <p:cNvSpPr txBox="1"/>
          <p:nvPr/>
        </p:nvSpPr>
        <p:spPr>
          <a:xfrm>
            <a:off x="6126077" y="1876785"/>
            <a:ext cx="202209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&lt;= </a:t>
            </a:r>
            <a:r>
              <a:rPr lang="en-US" dirty="0" err="1"/>
              <a:t>Mt_tau</a:t>
            </a:r>
            <a:r>
              <a:rPr lang="en-US" dirty="0"/>
              <a:t> &gt;= 50</a:t>
            </a:r>
          </a:p>
          <a:p>
            <a:br>
              <a:rPr lang="en-CN" dirty="0"/>
            </a:br>
            <a:br>
              <a:rPr lang="en-CN" dirty="0"/>
            </a:br>
            <a:br>
              <a:rPr lang="en-CN" dirty="0"/>
            </a:br>
            <a:endParaRPr lang="en-CN" dirty="0"/>
          </a:p>
          <a:p>
            <a:endParaRPr lang="en-CN" dirty="0"/>
          </a:p>
          <a:p>
            <a:br>
              <a:rPr lang="en-CN" dirty="0"/>
            </a:br>
            <a:r>
              <a:rPr lang="en-US" dirty="0"/>
              <a:t> MT2_50 &lt;= 60</a:t>
            </a:r>
          </a:p>
          <a:p>
            <a:endParaRPr lang="en-CN" dirty="0"/>
          </a:p>
        </p:txBody>
      </p:sp>
      <p:pic>
        <p:nvPicPr>
          <p:cNvPr id="8" name="Picture 7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5670C3CB-0FF3-A728-1D89-3CC37D3F9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9557"/>
            <a:ext cx="3032965" cy="2179467"/>
          </a:xfrm>
          <a:prstGeom prst="rect">
            <a:avLst/>
          </a:prstGeom>
        </p:spPr>
      </p:pic>
      <p:pic>
        <p:nvPicPr>
          <p:cNvPr id="15" name="Picture 1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A38A367-AF97-239E-FF2F-6BEFC1FD3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042" y="849562"/>
            <a:ext cx="3032958" cy="2179462"/>
          </a:xfrm>
          <a:prstGeom prst="rect">
            <a:avLst/>
          </a:prstGeom>
        </p:spPr>
      </p:pic>
      <p:pic>
        <p:nvPicPr>
          <p:cNvPr id="18" name="Picture 17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9FCB714-F335-83E0-B41E-488E13D6D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5" y="3256897"/>
            <a:ext cx="3032948" cy="2179455"/>
          </a:xfrm>
          <a:prstGeom prst="rect">
            <a:avLst/>
          </a:prstGeom>
        </p:spPr>
      </p:pic>
      <p:pic>
        <p:nvPicPr>
          <p:cNvPr id="21" name="Picture 20" descr="A graph of a number of different colored numbers&#10;&#10;Description automatically generated with medium confidence">
            <a:extLst>
              <a:ext uri="{FF2B5EF4-FFF2-40B4-BE49-F238E27FC236}">
                <a16:creationId xmlns:a16="http://schemas.microsoft.com/office/drawing/2014/main" id="{C54E292D-3B4E-FFD2-2754-FE9EFF27CD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2949" y="3256896"/>
            <a:ext cx="3032948" cy="2179455"/>
          </a:xfrm>
          <a:prstGeom prst="rect">
            <a:avLst/>
          </a:prstGeom>
        </p:spPr>
      </p:pic>
      <p:pic>
        <p:nvPicPr>
          <p:cNvPr id="24" name="Picture 23" descr="A graph with colorful squares and numbers&#10;&#10;Description automatically generated">
            <a:extLst>
              <a:ext uri="{FF2B5EF4-FFF2-40B4-BE49-F238E27FC236}">
                <a16:creationId xmlns:a16="http://schemas.microsoft.com/office/drawing/2014/main" id="{7370EFA5-4A43-B587-1B21-FF79BA1BD5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5967" y="849569"/>
            <a:ext cx="3032948" cy="2179455"/>
          </a:xfrm>
          <a:prstGeom prst="rect">
            <a:avLst/>
          </a:prstGeom>
        </p:spPr>
      </p:pic>
      <p:pic>
        <p:nvPicPr>
          <p:cNvPr id="26" name="Picture 2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F77635FF-B11F-4D7E-9765-EB6BBC210C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5967" y="3039989"/>
            <a:ext cx="3032948" cy="217945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0947D03-733F-530E-9C69-E833E8ABB855}"/>
              </a:ext>
            </a:extLst>
          </p:cNvPr>
          <p:cNvSpPr txBox="1"/>
          <p:nvPr/>
        </p:nvSpPr>
        <p:spPr>
          <a:xfrm>
            <a:off x="8747467" y="5300562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0.2 &lt;= dPhit1x &lt;= 1.2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A9C776-F3C7-6845-55C2-5D0F5AE5D655}"/>
              </a:ext>
            </a:extLst>
          </p:cNvPr>
          <p:cNvSpPr txBox="1"/>
          <p:nvPr/>
        </p:nvSpPr>
        <p:spPr>
          <a:xfrm>
            <a:off x="8961660" y="5747965"/>
            <a:ext cx="172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t1x: T</a:t>
            </a:r>
            <a:r>
              <a:rPr lang="en-CN" dirty="0"/>
              <a:t>au1 &amp; MET</a:t>
            </a:r>
          </a:p>
        </p:txBody>
      </p:sp>
    </p:spTree>
    <p:extLst>
      <p:ext uri="{BB962C8B-B14F-4D97-AF65-F5344CB8AC3E}">
        <p14:creationId xmlns:p14="http://schemas.microsoft.com/office/powerpoint/2010/main" val="277993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168</Words>
  <Application>Microsoft Macintosh PowerPoint</Application>
  <PresentationFormat>Widescreen</PresentationFormat>
  <Paragraphs>60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PingFang SC Medium</vt:lpstr>
      <vt:lpstr>Arial</vt:lpstr>
      <vt:lpstr>Calibri</vt:lpstr>
      <vt:lpstr>Calibri Light</vt:lpstr>
      <vt:lpstr>Times New Roman</vt:lpstr>
      <vt:lpstr>Office Theme</vt:lpstr>
      <vt:lpstr>Weekly meeting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廖诚鑫</dc:creator>
  <cp:lastModifiedBy>廖诚鑫</cp:lastModifiedBy>
  <cp:revision>8</cp:revision>
  <dcterms:created xsi:type="dcterms:W3CDTF">2024-11-26T11:49:43Z</dcterms:created>
  <dcterms:modified xsi:type="dcterms:W3CDTF">2024-11-26T11:59:21Z</dcterms:modified>
</cp:coreProperties>
</file>