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1" r:id="rId4"/>
    <p:sldId id="260" r:id="rId5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3"/>
    <p:restoredTop sz="96197"/>
  </p:normalViewPr>
  <p:slideViewPr>
    <p:cSldViewPr snapToGrid="0">
      <p:cViewPr>
        <p:scale>
          <a:sx n="88" d="100"/>
          <a:sy n="88" d="100"/>
        </p:scale>
        <p:origin x="1488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3BF1B-A2BC-2E5D-C8ED-3A923E52B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58BC8-4C87-CD38-7785-F073F9685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A57C1-26A7-0C44-0604-E43034F45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EEA7-BF29-C74D-9517-F9D9A1386D3C}" type="datetimeFigureOut">
              <a:rPr lang="en-CN" smtClean="0"/>
              <a:t>2024/9/10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8DA2E-C7BB-897F-6665-B9304A04D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DF386-BF22-E7D5-6D37-C10BADD7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B75F-CCA6-FE4A-AD1F-B03E1CD425D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3892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B0688-0A09-5F61-B467-24E7310F5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79FCB-FB3F-F2D1-2364-B9F4DCBFB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63576-67DA-CC65-BFDC-86EBCF31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EEA7-BF29-C74D-9517-F9D9A1386D3C}" type="datetimeFigureOut">
              <a:rPr lang="en-CN" smtClean="0"/>
              <a:t>2024/9/10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F4F00-9E78-C4B2-E060-61216E9C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190BD-721D-F90C-9BB7-84B3CFE3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B75F-CCA6-FE4A-AD1F-B03E1CD425D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8145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6DF6C2-D5EA-09DE-042B-D8B3ACFC0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53014-E190-CCAA-80CD-169A7A2B6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E235B-8C89-DE22-A6F4-9CFCEE21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EEA7-BF29-C74D-9517-F9D9A1386D3C}" type="datetimeFigureOut">
              <a:rPr lang="en-CN" smtClean="0"/>
              <a:t>2024/9/10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DBF1C-26D2-06C5-7934-A6246F20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1B505-3116-CB3D-5611-31418FF3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B75F-CCA6-FE4A-AD1F-B03E1CD425D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5990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482A-E9DE-A5AF-53BE-3FF9EB13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8E624-D5C7-E78B-0082-CA55859DD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B93B7-C444-532D-47EB-CD7092A7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EEA7-BF29-C74D-9517-F9D9A1386D3C}" type="datetimeFigureOut">
              <a:rPr lang="en-CN" smtClean="0"/>
              <a:t>2024/9/10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D9405-D9A1-6EA3-BE2A-C055C051E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BB7EB-6ABE-1C54-A18D-A377B869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B75F-CCA6-FE4A-AD1F-B03E1CD425D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741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90811-D706-2055-1171-25160D21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916D0-8A82-6E36-620D-9C74423FC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29B32-EF10-CC70-5AAB-1536F93D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EEA7-BF29-C74D-9517-F9D9A1386D3C}" type="datetimeFigureOut">
              <a:rPr lang="en-CN" smtClean="0"/>
              <a:t>2024/9/10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DA5C6-BC64-2430-6628-06AA90263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B10DC-A753-CAAB-04EB-4D3B2E59E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B75F-CCA6-FE4A-AD1F-B03E1CD425D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4164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C701B-4AD9-78E9-2952-303FE5040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5142-70C9-2C2C-91C6-84C57A2487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42BD9-B268-523E-B2C8-382807864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FB96E-2905-D71A-CA42-BE498D434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EEA7-BF29-C74D-9517-F9D9A1386D3C}" type="datetimeFigureOut">
              <a:rPr lang="en-CN" smtClean="0"/>
              <a:t>2024/9/10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11216-671F-F5F0-1B51-7ED0C3A9B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4BFCD-926A-86A7-EC9E-29872642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B75F-CCA6-FE4A-AD1F-B03E1CD425D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4368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09F37-3E1C-1E76-C2F9-F18C8823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BE874-F0CD-250E-CBA7-B2980B35C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6ADC6-739B-C3B0-C318-5768C2DFF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3EC40D-AEE9-B3BE-EA77-29DE079BE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DEAC7-E560-5A93-2A72-E5B785BFE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C558F1-3886-1797-D7E6-9C0D59FBF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EEA7-BF29-C74D-9517-F9D9A1386D3C}" type="datetimeFigureOut">
              <a:rPr lang="en-CN" smtClean="0"/>
              <a:t>2024/9/10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8E4C4-43B1-8506-B021-ED2357B83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89C08-D9E1-81E6-A527-5484C9A82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B75F-CCA6-FE4A-AD1F-B03E1CD425D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8979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1BF3-683B-02DD-BBF0-342B04513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99D4C1-570A-7746-187C-5FC73B90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EEA7-BF29-C74D-9517-F9D9A1386D3C}" type="datetimeFigureOut">
              <a:rPr lang="en-CN" smtClean="0"/>
              <a:t>2024/9/10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019A9-1C3B-39B6-FCBF-CF59B444B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8626C-52DD-F724-9D78-F60D061B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B75F-CCA6-FE4A-AD1F-B03E1CD425D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7615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0108D-D17F-8244-AE21-EA4CD68C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EEA7-BF29-C74D-9517-F9D9A1386D3C}" type="datetimeFigureOut">
              <a:rPr lang="en-CN" smtClean="0"/>
              <a:t>2024/9/10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0700C6-0343-81DD-CA49-273E612F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C6884-1AAA-BCBD-72D1-A8ABC5EC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B75F-CCA6-FE4A-AD1F-B03E1CD425D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885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137A-BCB1-6308-7BA9-3C089872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CA65D-DD73-563D-24E5-7F68EBF57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B638C-833B-8836-1CB9-3C86716A9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D0C59-CBE6-191F-28AD-6A2F67687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EEA7-BF29-C74D-9517-F9D9A1386D3C}" type="datetimeFigureOut">
              <a:rPr lang="en-CN" smtClean="0"/>
              <a:t>2024/9/10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2F24C-8EF0-F9A5-7E02-A06BB60ED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53CED-3663-CFA0-E56B-9B9C6BB22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B75F-CCA6-FE4A-AD1F-B03E1CD425D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0959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37711-FB9D-42B7-76B2-C3BADBA2E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9D6348-B81E-B8C4-0A13-87CDCF1229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23C4B-1CE6-25EE-9498-492351E67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4B210-24EF-EB23-55E8-73D1C9953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DEEA7-BF29-C74D-9517-F9D9A1386D3C}" type="datetimeFigureOut">
              <a:rPr lang="en-CN" smtClean="0"/>
              <a:t>2024/9/10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AEC2D-67EB-056F-E97B-6EDB1278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EB4A0-D1E8-94D9-B3DD-6935F3A1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FB75F-CCA6-FE4A-AD1F-B03E1CD425D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7832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82BB36-4938-8B6C-13B5-53D923590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A33AA-29DA-7B64-6C76-B3324E0A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D5663-744C-B2EB-6EE2-72E9B365B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DEEA7-BF29-C74D-9517-F9D9A1386D3C}" type="datetimeFigureOut">
              <a:rPr lang="en-CN" smtClean="0"/>
              <a:t>2024/9/10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5E0E6-B022-F36D-2E9D-97BEC50C3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C0863-159A-8C22-C933-4066EC3C9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FB75F-CCA6-FE4A-AD1F-B03E1CD425DD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62635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形状, 箭头&#10;&#10;描述已自动生成">
            <a:extLst>
              <a:ext uri="{FF2B5EF4-FFF2-40B4-BE49-F238E27FC236}">
                <a16:creationId xmlns:a16="http://schemas.microsoft.com/office/drawing/2014/main" id="{38804460-51DE-6DAC-7ACD-225E4B2A6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794" y="566644"/>
            <a:ext cx="6200412" cy="607078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473625F-D255-95AD-FB1B-C7CC57CCB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9133" y="2189947"/>
            <a:ext cx="11040909" cy="132604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54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Weekly meeting</a:t>
            </a:r>
            <a:endParaRPr kumimoji="1" lang="zh-CN" altLang="en-US" sz="54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A28859-74B6-EFBA-F1B4-74DFF091E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536" y="1"/>
            <a:ext cx="2254348" cy="1003036"/>
          </a:xfrm>
          <a:prstGeom prst="rect">
            <a:avLst/>
          </a:prstGeom>
        </p:spPr>
      </p:pic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EA55A7E-6853-88B6-A53E-E8AC7C74AA04}"/>
              </a:ext>
            </a:extLst>
          </p:cNvPr>
          <p:cNvCxnSpPr>
            <a:cxnSpLocks/>
          </p:cNvCxnSpPr>
          <p:nvPr/>
        </p:nvCxnSpPr>
        <p:spPr>
          <a:xfrm>
            <a:off x="2939786" y="1588170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48C908ED-BB31-B627-0E90-6BE6CA2A45D3}"/>
              </a:ext>
            </a:extLst>
          </p:cNvPr>
          <p:cNvCxnSpPr>
            <a:cxnSpLocks/>
          </p:cNvCxnSpPr>
          <p:nvPr/>
        </p:nvCxnSpPr>
        <p:spPr>
          <a:xfrm>
            <a:off x="-40537" y="1588170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DD8C57DD-8BA3-4C53-BDF5-2F912C668F4C}"/>
              </a:ext>
            </a:extLst>
          </p:cNvPr>
          <p:cNvCxnSpPr>
            <a:cxnSpLocks/>
          </p:cNvCxnSpPr>
          <p:nvPr/>
        </p:nvCxnSpPr>
        <p:spPr>
          <a:xfrm>
            <a:off x="1449625" y="1588170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941FBA5-2190-14BF-D946-A51A585A60BB}"/>
              </a:ext>
            </a:extLst>
          </p:cNvPr>
          <p:cNvSpPr txBox="1"/>
          <p:nvPr/>
        </p:nvSpPr>
        <p:spPr>
          <a:xfrm>
            <a:off x="1929133" y="1110937"/>
            <a:ext cx="6009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Microsoft GothicNeo" panose="02000300000000000000" pitchFamily="2" charset="-127"/>
                <a:cs typeface="Times New Roman" panose="02020603050405020304" pitchFamily="18" charset="0"/>
              </a:rPr>
              <a:t>Department of Physics, Shandong University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A7F5D02-4A32-1AE4-EED3-EAD59EF24CD4}"/>
              </a:ext>
            </a:extLst>
          </p:cNvPr>
          <p:cNvSpPr txBox="1"/>
          <p:nvPr/>
        </p:nvSpPr>
        <p:spPr>
          <a:xfrm>
            <a:off x="1929133" y="4117771"/>
            <a:ext cx="25535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Chengxin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LIAO 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Wed, Sep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11, 2024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5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5087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cut&amp;count</a:t>
            </a:r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result 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6C15D3-99EB-B886-E0A9-19E108348DFC}"/>
              </a:ext>
            </a:extLst>
          </p:cNvPr>
          <p:cNvSpPr txBox="1"/>
          <p:nvPr/>
        </p:nvSpPr>
        <p:spPr>
          <a:xfrm>
            <a:off x="11430000" y="6487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</a:t>
            </a:r>
          </a:p>
        </p:txBody>
      </p:sp>
      <p:pic>
        <p:nvPicPr>
          <p:cNvPr id="12" name="Picture 11" descr="A graph of a graph with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6B01467E-E412-08AB-9C6A-D0B662FB1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49" y="2712651"/>
            <a:ext cx="5054600" cy="3632200"/>
          </a:xfrm>
          <a:prstGeom prst="rect">
            <a:avLst/>
          </a:prstGeom>
        </p:spPr>
      </p:pic>
      <p:pic>
        <p:nvPicPr>
          <p:cNvPr id="15" name="Picture 14" descr="A graph of a graph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FD04F58B-824F-69C4-3B95-065EB54B9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00" y="2712651"/>
            <a:ext cx="5054600" cy="3632200"/>
          </a:xfrm>
          <a:prstGeom prst="rect">
            <a:avLst/>
          </a:prstGeom>
        </p:spPr>
      </p:pic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A5E77974-A4B1-C245-D3BE-780C32D4F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169504"/>
              </p:ext>
            </p:extLst>
          </p:nvPr>
        </p:nvGraphicFramePr>
        <p:xfrm>
          <a:off x="813555" y="906833"/>
          <a:ext cx="1056489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489">
                  <a:extLst>
                    <a:ext uri="{9D8B030D-6E8A-4147-A177-3AD203B41FA5}">
                      <a16:colId xmlns:a16="http://schemas.microsoft.com/office/drawing/2014/main" val="447264627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3931292967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2522760062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1135215794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1513099413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2738808228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1723490194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2783185528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430425910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3601294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CN" dirty="0"/>
                        <a:t>-veto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Minvtt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MT2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2 medium tau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dPhitt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dRtt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trigpass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98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[60,150]</a:t>
                      </a:r>
                      <a:endParaRPr kumimoji="1" lang="en-CN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&gt; 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&gt; 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&gt; 1.</a:t>
                      </a:r>
                      <a:r>
                        <a:rPr lang="en-US" altLang="zh-CN" dirty="0"/>
                        <a:t>4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[0, </a:t>
                      </a:r>
                      <a:r>
                        <a:rPr lang="en-US" altLang="zh-CN" dirty="0"/>
                        <a:t>2.6</a:t>
                      </a:r>
                      <a:r>
                        <a:rPr lang="en-CN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47852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0653D7-0012-A73C-0ECF-03F0FF1CC069}"/>
              </a:ext>
            </a:extLst>
          </p:cNvPr>
          <p:cNvCxnSpPr/>
          <p:nvPr/>
        </p:nvCxnSpPr>
        <p:spPr>
          <a:xfrm flipH="1" flipV="1">
            <a:off x="9306320" y="5302438"/>
            <a:ext cx="427441" cy="104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2DF912-8258-9AFF-5DC9-F388B5D2239C}"/>
              </a:ext>
            </a:extLst>
          </p:cNvPr>
          <p:cNvSpPr txBox="1"/>
          <p:nvPr/>
        </p:nvSpPr>
        <p:spPr>
          <a:xfrm>
            <a:off x="9685065" y="634485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2.6</a:t>
            </a:r>
            <a:endParaRPr lang="en-C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9A3931-9850-495B-E4C6-1CD111D7C725}"/>
              </a:ext>
            </a:extLst>
          </p:cNvPr>
          <p:cNvCxnSpPr>
            <a:cxnSpLocks/>
          </p:cNvCxnSpPr>
          <p:nvPr/>
        </p:nvCxnSpPr>
        <p:spPr>
          <a:xfrm flipH="1" flipV="1">
            <a:off x="2645546" y="5302438"/>
            <a:ext cx="292963" cy="104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D724FD3-A049-89D9-9E4A-BC0C2C886054}"/>
              </a:ext>
            </a:extLst>
          </p:cNvPr>
          <p:cNvSpPr txBox="1"/>
          <p:nvPr/>
        </p:nvSpPr>
        <p:spPr>
          <a:xfrm>
            <a:off x="3045041" y="654284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1.4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12019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5088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cut&amp;count</a:t>
            </a:r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result 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6C15D3-99EB-B886-E0A9-19E108348DFC}"/>
              </a:ext>
            </a:extLst>
          </p:cNvPr>
          <p:cNvSpPr txBox="1"/>
          <p:nvPr/>
        </p:nvSpPr>
        <p:spPr>
          <a:xfrm>
            <a:off x="11430000" y="6487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en-CN" dirty="0"/>
          </a:p>
        </p:txBody>
      </p:sp>
      <p:pic>
        <p:nvPicPr>
          <p:cNvPr id="3" name="Picture 2" descr="A graph of a number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760AD96A-D767-07E3-DC3B-73FF679EF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08" y="2712651"/>
            <a:ext cx="5054600" cy="3632200"/>
          </a:xfrm>
          <a:prstGeom prst="rect">
            <a:avLst/>
          </a:prstGeom>
        </p:spPr>
      </p:pic>
      <p:pic>
        <p:nvPicPr>
          <p:cNvPr id="8" name="Picture 7" descr="A graph of a graph of a number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C607B742-E6B5-6698-9FED-ADDEDD625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12651"/>
            <a:ext cx="5054600" cy="3632200"/>
          </a:xfrm>
          <a:prstGeom prst="rect">
            <a:avLst/>
          </a:prstGeom>
        </p:spPr>
      </p:pic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7E4EF73B-FDF7-2D25-7685-E7A0983D3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819033"/>
              </p:ext>
            </p:extLst>
          </p:nvPr>
        </p:nvGraphicFramePr>
        <p:xfrm>
          <a:off x="813555" y="906833"/>
          <a:ext cx="1056489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489">
                  <a:extLst>
                    <a:ext uri="{9D8B030D-6E8A-4147-A177-3AD203B41FA5}">
                      <a16:colId xmlns:a16="http://schemas.microsoft.com/office/drawing/2014/main" val="447264627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3931292967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2522760062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1135215794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1513099413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2738808228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1723490194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2783185528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430425910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3601294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CN" dirty="0"/>
                        <a:t>-veto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Minvtt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MT2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2 medium tau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dPhitt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dRtt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trigpass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98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[60,150]</a:t>
                      </a:r>
                      <a:endParaRPr kumimoji="1" lang="en-CN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&gt;125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&gt;80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&gt;1.</a:t>
                      </a:r>
                      <a:r>
                        <a:rPr lang="en-US" altLang="zh-CN" dirty="0"/>
                        <a:t>4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[0,</a:t>
                      </a:r>
                      <a:r>
                        <a:rPr lang="en-US" altLang="zh-CN" dirty="0"/>
                        <a:t>2.6</a:t>
                      </a:r>
                      <a:r>
                        <a:rPr lang="en-CN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47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335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263E40-F7E1-A17C-9792-9A542D644A76}"/>
              </a:ext>
            </a:extLst>
          </p:cNvPr>
          <p:cNvSpPr txBox="1"/>
          <p:nvPr/>
        </p:nvSpPr>
        <p:spPr>
          <a:xfrm>
            <a:off x="11430000" y="6487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3</a:t>
            </a:r>
          </a:p>
        </p:txBody>
      </p:sp>
      <p:sp>
        <p:nvSpPr>
          <p:cNvPr id="3" name="文本框 4">
            <a:extLst>
              <a:ext uri="{FF2B5EF4-FFF2-40B4-BE49-F238E27FC236}">
                <a16:creationId xmlns:a16="http://schemas.microsoft.com/office/drawing/2014/main" id="{9D5AB073-2C4B-D00E-8775-0CEEFC8AC2A5}"/>
              </a:ext>
            </a:extLst>
          </p:cNvPr>
          <p:cNvSpPr txBox="1"/>
          <p:nvPr/>
        </p:nvSpPr>
        <p:spPr>
          <a:xfrm>
            <a:off x="769460" y="50906"/>
            <a:ext cx="3903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yields in SR 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376C5C4-26B3-4F88-2F84-F34338D9B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904556"/>
              </p:ext>
            </p:extLst>
          </p:nvPr>
        </p:nvGraphicFramePr>
        <p:xfrm>
          <a:off x="1642256" y="3084892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57308384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15030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SR-C1C1-LM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003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W+jets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0.43+-0.49591087079902685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56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Z+jets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1.92+-0.6085703690563284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834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MultiBoson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0.94+-0.2367237000515398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1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TopQuark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1.10+-0.47653763607698096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87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Higgs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0.28+-0.26748083058129857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656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SM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4.67+-1.04142580775137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52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27992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BB45AB3-95D8-18E3-A1C9-33701C435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184768"/>
              </p:ext>
            </p:extLst>
          </p:nvPr>
        </p:nvGraphicFramePr>
        <p:xfrm>
          <a:off x="813555" y="906833"/>
          <a:ext cx="1056489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489">
                  <a:extLst>
                    <a:ext uri="{9D8B030D-6E8A-4147-A177-3AD203B41FA5}">
                      <a16:colId xmlns:a16="http://schemas.microsoft.com/office/drawing/2014/main" val="447264627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3931292967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2522760062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1135215794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1513099413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2738808228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1723490194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2783185528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430425910"/>
                    </a:ext>
                  </a:extLst>
                </a:gridCol>
                <a:gridCol w="1056489">
                  <a:extLst>
                    <a:ext uri="{9D8B030D-6E8A-4147-A177-3AD203B41FA5}">
                      <a16:colId xmlns:a16="http://schemas.microsoft.com/office/drawing/2014/main" val="3601294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r>
                        <a:rPr lang="en-CN" dirty="0"/>
                        <a:t>-veto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Minvtt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MT2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2 medium tau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dPhitt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dRtt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trigpass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98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[60,150]</a:t>
                      </a:r>
                      <a:endParaRPr kumimoji="1" lang="en-CN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&gt;125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&gt;80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&gt;1.</a:t>
                      </a:r>
                      <a:r>
                        <a:rPr lang="en-US" altLang="zh-CN" dirty="0"/>
                        <a:t>4</a:t>
                      </a:r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[0,</a:t>
                      </a:r>
                      <a:r>
                        <a:rPr lang="en-US" altLang="zh-CN" dirty="0"/>
                        <a:t>2.6</a:t>
                      </a:r>
                      <a:r>
                        <a:rPr lang="en-CN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247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5398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163</Words>
  <Application>Microsoft Macintosh PowerPoint</Application>
  <PresentationFormat>Widescreen</PresentationFormat>
  <Paragraphs>86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PingFang SC</vt:lpstr>
      <vt:lpstr>Arial</vt:lpstr>
      <vt:lpstr>Calibri</vt:lpstr>
      <vt:lpstr>Calibri Light</vt:lpstr>
      <vt:lpstr>Times New Roman</vt:lpstr>
      <vt:lpstr>Office Theme</vt:lpstr>
      <vt:lpstr>Weekly meeting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</dc:title>
  <dc:creator>廖诚鑫</dc:creator>
  <cp:lastModifiedBy>廖诚鑫</cp:lastModifiedBy>
  <cp:revision>8</cp:revision>
  <dcterms:created xsi:type="dcterms:W3CDTF">2024-09-10T14:36:48Z</dcterms:created>
  <dcterms:modified xsi:type="dcterms:W3CDTF">2024-09-11T06:12:27Z</dcterms:modified>
</cp:coreProperties>
</file>