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75" r:id="rId3"/>
    <p:sldId id="289" r:id="rId4"/>
    <p:sldId id="271" r:id="rId5"/>
    <p:sldId id="294" r:id="rId6"/>
    <p:sldId id="295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4"/>
    <p:restoredTop sz="94648"/>
  </p:normalViewPr>
  <p:slideViewPr>
    <p:cSldViewPr snapToGrid="0">
      <p:cViewPr>
        <p:scale>
          <a:sx n="87" d="100"/>
          <a:sy n="87" d="100"/>
        </p:scale>
        <p:origin x="1040" y="7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765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11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2025/2/25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035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Feb, Mon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Input(LH-Channel):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70GeV)-&gt;21225 entries</a:t>
            </a:r>
          </a:p>
          <a:p>
            <a:r>
              <a:rPr lang="en-US" dirty="0"/>
              <a:t>B</a:t>
            </a:r>
            <a:r>
              <a:rPr lang="en-CN" dirty="0"/>
              <a:t>kg:  1703476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lep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blipFill>
                <a:blip r:embed="rId3"/>
                <a:stretch>
                  <a:fillRect l="-621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881BAB0-9B59-7574-9EB7-6815E073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33" y="1052775"/>
            <a:ext cx="4017445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47565" y="904939"/>
            <a:ext cx="175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Variables(30):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nBase_Jet</a:t>
            </a:r>
            <a:br>
              <a:rPr lang="en-US" dirty="0"/>
            </a:br>
            <a:r>
              <a:rPr lang="en-US" dirty="0" err="1"/>
              <a:t>mt_lep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dPhitt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dRt1x</a:t>
            </a:r>
          </a:p>
          <a:p>
            <a:r>
              <a:rPr lang="en-CN" dirty="0"/>
              <a:t>dPhiMin_xj</a:t>
            </a:r>
          </a:p>
          <a:p>
            <a:r>
              <a:rPr lang="en-CN" dirty="0"/>
              <a:t>dPhiMax_tj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  <a:br>
              <a:rPr lang="en-CN" dirty="0"/>
            </a:br>
            <a:r>
              <a:rPr lang="en-CN" dirty="0"/>
              <a:t>mtx_tau</a:t>
            </a:r>
          </a:p>
          <a:p>
            <a:r>
              <a:rPr lang="en-US" dirty="0"/>
              <a:t>M</a:t>
            </a:r>
            <a:r>
              <a:rPr lang="en-CN" dirty="0"/>
              <a:t>tx_lep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ht_tau</a:t>
            </a:r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  <a:br>
              <a:rPr lang="en-CN" dirty="0"/>
            </a:br>
            <a:r>
              <a:rPr lang="en-CN" dirty="0"/>
              <a:t>frac_MET_tt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MT_taumin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 err="1">
                <a:highlight>
                  <a:srgbClr val="FFFF00"/>
                </a:highlight>
              </a:rPr>
              <a:t>pt_Vframe</a:t>
            </a: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71207" y="4906620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05A8-7BC4-579F-F855-168FD06394E5}"/>
              </a:ext>
            </a:extLst>
          </p:cNvPr>
          <p:cNvSpPr txBox="1"/>
          <p:nvPr/>
        </p:nvSpPr>
        <p:spPr>
          <a:xfrm>
            <a:off x="8490720" y="4570131"/>
            <a:ext cx="339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H</a:t>
            </a:r>
            <a:r>
              <a:rPr lang="en-CN" b="1" dirty="0">
                <a:solidFill>
                  <a:schemeClr val="bg1"/>
                </a:solidFill>
                <a:highlight>
                  <a:srgbClr val="000080"/>
                </a:highlight>
              </a:rPr>
              <a:t>igh importance at shiyi’s feature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44CD06-4F96-10ED-D061-BA1E93C85240}"/>
              </a:ext>
            </a:extLst>
          </p:cNvPr>
          <p:cNvSpPr/>
          <p:nvPr/>
        </p:nvSpPr>
        <p:spPr>
          <a:xfrm>
            <a:off x="8426856" y="4048975"/>
            <a:ext cx="63864" cy="40270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400, 500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5FB5D1-A65C-D737-DA59-BFB7E771F082}"/>
              </a:ext>
            </a:extLst>
          </p:cNvPr>
          <p:cNvSpPr txBox="1"/>
          <p:nvPr/>
        </p:nvSpPr>
        <p:spPr>
          <a:xfrm>
            <a:off x="4537754" y="2607511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hiyi’s result of LH channel</a:t>
            </a: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053010-69F1-A123-6738-6AF791DD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4" y="2778679"/>
            <a:ext cx="3938031" cy="3270882"/>
          </a:xfrm>
          <a:prstGeom prst="rect">
            <a:avLst/>
          </a:prstGeom>
        </p:spPr>
      </p:pic>
      <p:pic>
        <p:nvPicPr>
          <p:cNvPr id="21" name="Picture 2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C10FD5-1CEA-D7DC-4AD7-46E95F4AD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592" y="3336675"/>
            <a:ext cx="4094079" cy="23666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5B9D6D-DBDE-37D3-C741-05FC2B14EDE6}"/>
              </a:ext>
            </a:extLst>
          </p:cNvPr>
          <p:cNvSpPr txBox="1"/>
          <p:nvPr/>
        </p:nvSpPr>
        <p:spPr>
          <a:xfrm>
            <a:off x="4537754" y="2924856"/>
            <a:ext cx="8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 Sig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99B62-3C36-E938-1A50-CA0C3EDDDA02}"/>
              </a:ext>
            </a:extLst>
          </p:cNvPr>
          <p:cNvSpPr txBox="1"/>
          <p:nvPr/>
        </p:nvSpPr>
        <p:spPr>
          <a:xfrm>
            <a:off x="6762143" y="2972016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 Zn</a:t>
            </a: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B6A6A892-960E-8843-08DE-4ABAADDD31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2212" y="1823831"/>
            <a:ext cx="3460255" cy="1248373"/>
          </a:xfrm>
          <a:prstGeom prst="rect">
            <a:avLst/>
          </a:prstGeom>
        </p:spPr>
      </p:pic>
      <p:pic>
        <p:nvPicPr>
          <p:cNvPr id="22" name="Picture 21" descr="A screen shot of numbers&#10;&#10;Description automatically generated">
            <a:extLst>
              <a:ext uri="{FF2B5EF4-FFF2-40B4-BE49-F238E27FC236}">
                <a16:creationId xmlns:a16="http://schemas.microsoft.com/office/drawing/2014/main" id="{1A205C93-9AA6-763E-1A42-9E839F5667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0310" y="4499549"/>
            <a:ext cx="2704536" cy="11767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2ED86C-0325-5B6B-5985-D29D603C2AFC}"/>
              </a:ext>
            </a:extLst>
          </p:cNvPr>
          <p:cNvCxnSpPr/>
          <p:nvPr/>
        </p:nvCxnSpPr>
        <p:spPr>
          <a:xfrm flipH="1">
            <a:off x="1350335" y="2988181"/>
            <a:ext cx="4726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B8BD14-E245-3BDC-4521-DD664AF166ED}"/>
              </a:ext>
            </a:extLst>
          </p:cNvPr>
          <p:cNvCxnSpPr/>
          <p:nvPr/>
        </p:nvCxnSpPr>
        <p:spPr>
          <a:xfrm flipH="1">
            <a:off x="1350335" y="3876852"/>
            <a:ext cx="4726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E395C6-8C10-B5DC-1182-E0A5D86C2753}"/>
              </a:ext>
            </a:extLst>
          </p:cNvPr>
          <p:cNvCxnSpPr/>
          <p:nvPr/>
        </p:nvCxnSpPr>
        <p:spPr>
          <a:xfrm flipH="1">
            <a:off x="1350335" y="3294188"/>
            <a:ext cx="47260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F82769E-E607-8E51-F4B3-21BC7589EE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9671" y="3156682"/>
            <a:ext cx="33782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depth=8,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9" name="Picture 8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B7994E0-851C-0F8F-30EE-C702FAC3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334342"/>
            <a:ext cx="2674712" cy="1922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CACC3-8807-0417-2333-B429B9F7DA40}"/>
              </a:ext>
            </a:extLst>
          </p:cNvPr>
          <p:cNvSpPr txBox="1"/>
          <p:nvPr/>
        </p:nvSpPr>
        <p:spPr>
          <a:xfrm>
            <a:off x="5638708" y="1439001"/>
            <a:ext cx="39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ut at BDT_score = 0.8, rebin to 100 bins</a:t>
            </a:r>
          </a:p>
        </p:txBody>
      </p:sp>
      <p:graphicFrame>
        <p:nvGraphicFramePr>
          <p:cNvPr id="18" name="Table 32">
            <a:extLst>
              <a:ext uri="{FF2B5EF4-FFF2-40B4-BE49-F238E27FC236}">
                <a16:creationId xmlns:a16="http://schemas.microsoft.com/office/drawing/2014/main" id="{4BE106F5-C453-D54D-4DEF-788373F53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82891"/>
              </p:ext>
            </p:extLst>
          </p:nvPr>
        </p:nvGraphicFramePr>
        <p:xfrm>
          <a:off x="152022" y="4049033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2564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98103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94</a:t>
                      </a:r>
                      <a:br>
                        <a:rPr lang="en-CN" sz="1600" dirty="0"/>
                      </a:br>
                      <a:r>
                        <a:rPr lang="en-CN" sz="1400" dirty="0"/>
                        <a:t>(0.86-0.88)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2.39932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55.995+-1.433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87.737+-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5.078(5.78%)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0.127+-0.034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0.027+-0.018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2.737+-0.600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8.356+-1.136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10.027+-0.535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46.913+-5.404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0.629+-0.128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18.921+-1.943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95</a:t>
                      </a:r>
                      <a:br>
                        <a:rPr lang="en-CN" sz="1600" dirty="0"/>
                      </a:br>
                      <a:r>
                        <a:rPr lang="en-CN" sz="1400" dirty="0"/>
                        <a:t>(0.88-0.90)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2.85787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56.966+-1.438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66.750+-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5.910(8.85%)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0.069+-0.023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0.071+-0.029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2.058+-0.482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6.606+-1.013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7.540+-0.405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37.355+-3.540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0.619+-0.127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12.433+-1.240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96</a:t>
                      </a:r>
                      <a:br>
                        <a:rPr lang="en-CN" sz="1600" dirty="0"/>
                      </a:br>
                      <a:r>
                        <a:rPr lang="en-CN" sz="1400" dirty="0"/>
                        <a:t>(0.90-0.92)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3.67354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53.908+-1.411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31.481+-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2.782(8.83%)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0.021+-0.011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0.025+-0.016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0.621+-0.196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2.791+-0.663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4.435+-0.322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16.842+-2.246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0.150+-0.082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6.597+-1.453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6CA3184-61FD-2DF3-A48F-6B5D1354DA9F}"/>
              </a:ext>
            </a:extLst>
          </p:cNvPr>
          <p:cNvSpPr txBox="1"/>
          <p:nvPr/>
        </p:nvSpPr>
        <p:spPr>
          <a:xfrm>
            <a:off x="121370" y="360163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 bins</a:t>
            </a:r>
          </a:p>
        </p:txBody>
      </p:sp>
      <p:pic>
        <p:nvPicPr>
          <p:cNvPr id="22" name="Picture 21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7D5D156-CDB3-6016-7767-AC99A6E4F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48" y="1301465"/>
            <a:ext cx="2547518" cy="1827711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60456B7B-0C92-37F1-55FE-4DBB754CCCC3}"/>
              </a:ext>
            </a:extLst>
          </p:cNvPr>
          <p:cNvSpPr/>
          <p:nvPr/>
        </p:nvSpPr>
        <p:spPr>
          <a:xfrm rot="5400000">
            <a:off x="4147957" y="1772576"/>
            <a:ext cx="190500" cy="5588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346F8-2B6E-352C-B7BF-B56043F8A70B}"/>
              </a:ext>
            </a:extLst>
          </p:cNvPr>
          <p:cNvCxnSpPr>
            <a:cxnSpLocks/>
          </p:cNvCxnSpPr>
          <p:nvPr/>
        </p:nvCxnSpPr>
        <p:spPr>
          <a:xfrm flipH="1" flipV="1">
            <a:off x="4986670" y="2498651"/>
            <a:ext cx="1573618" cy="39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B70FF7E-B893-70A5-23E2-4889FC8A9246}"/>
              </a:ext>
            </a:extLst>
          </p:cNvPr>
          <p:cNvSpPr txBox="1"/>
          <p:nvPr/>
        </p:nvSpPr>
        <p:spPr>
          <a:xfrm>
            <a:off x="6560288" y="2894949"/>
            <a:ext cx="3225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otice there is a gap at the edge</a:t>
            </a:r>
          </a:p>
        </p:txBody>
      </p:sp>
    </p:spTree>
    <p:extLst>
      <p:ext uri="{BB962C8B-B14F-4D97-AF65-F5344CB8AC3E}">
        <p14:creationId xmlns:p14="http://schemas.microsoft.com/office/powerpoint/2010/main" val="345817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9" name="Picture 8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B7994E0-851C-0F8F-30EE-C702FAC3C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5" y="1334342"/>
            <a:ext cx="2674712" cy="19220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3CACC3-8807-0417-2333-B429B9F7DA40}"/>
              </a:ext>
            </a:extLst>
          </p:cNvPr>
          <p:cNvSpPr txBox="1"/>
          <p:nvPr/>
        </p:nvSpPr>
        <p:spPr>
          <a:xfrm>
            <a:off x="5638708" y="1439001"/>
            <a:ext cx="399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ut at BDT_score = 0.8, rebin to 100 bins</a:t>
            </a:r>
          </a:p>
        </p:txBody>
      </p:sp>
      <p:pic>
        <p:nvPicPr>
          <p:cNvPr id="22" name="Picture 21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7D5D156-CDB3-6016-7767-AC99A6E4F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448" y="1301465"/>
            <a:ext cx="2547518" cy="1827711"/>
          </a:xfrm>
          <a:prstGeom prst="rect">
            <a:avLst/>
          </a:prstGeom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60456B7B-0C92-37F1-55FE-4DBB754CCCC3}"/>
              </a:ext>
            </a:extLst>
          </p:cNvPr>
          <p:cNvSpPr/>
          <p:nvPr/>
        </p:nvSpPr>
        <p:spPr>
          <a:xfrm rot="5400000">
            <a:off x="4147957" y="1772576"/>
            <a:ext cx="190500" cy="5588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642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681</Words>
  <Application>Microsoft Macintosh PowerPoint</Application>
  <PresentationFormat>Widescreen</PresentationFormat>
  <Paragraphs>124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209</cp:revision>
  <dcterms:created xsi:type="dcterms:W3CDTF">2024-11-26T11:49:43Z</dcterms:created>
  <dcterms:modified xsi:type="dcterms:W3CDTF">2025-02-25T02:54:16Z</dcterms:modified>
</cp:coreProperties>
</file>