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2"/>
    <p:restoredTop sz="94718"/>
  </p:normalViewPr>
  <p:slideViewPr>
    <p:cSldViewPr snapToGrid="0">
      <p:cViewPr varScale="1">
        <p:scale>
          <a:sx n="91" d="100"/>
          <a:sy n="91" d="100"/>
        </p:scale>
        <p:origin x="208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5572-9A5F-3E46-84DC-D02FE789A125}" type="datetimeFigureOut">
              <a:rPr lang="en-CN" smtClean="0"/>
              <a:t>2025/6/11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2487-44B5-A248-AEC1-7460146B85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245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5F2D-D3E8-83E0-40DE-4D387EF0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A0F6-E35A-ECE2-36D0-23C7464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 dirty="0"/>
              <a:t>Group Meeting</a:t>
            </a:r>
          </a:p>
        </p:txBody>
      </p:sp>
      <p:pic>
        <p:nvPicPr>
          <p:cNvPr id="7" name="图片 4" descr="形状, 箭头&#10;&#10;描述已自动生成">
            <a:extLst>
              <a:ext uri="{FF2B5EF4-FFF2-40B4-BE49-F238E27FC236}">
                <a16:creationId xmlns:a16="http://schemas.microsoft.com/office/drawing/2014/main" id="{0194A757-DCB5-7A51-582F-5D82A59C31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38F1223-C26C-2D46-332C-71D4B6EC5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algn="l"/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6">
            <a:extLst>
              <a:ext uri="{FF2B5EF4-FFF2-40B4-BE49-F238E27FC236}">
                <a16:creationId xmlns:a16="http://schemas.microsoft.com/office/drawing/2014/main" id="{0317D74C-D275-61C2-23E0-23A4B24A3B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10" name="直线连接符 8">
            <a:extLst>
              <a:ext uri="{FF2B5EF4-FFF2-40B4-BE49-F238E27FC236}">
                <a16:creationId xmlns:a16="http://schemas.microsoft.com/office/drawing/2014/main" id="{1B8A01D7-B533-1D0C-DC30-5C34EE0FFA0F}"/>
              </a:ext>
            </a:extLst>
          </p:cNvPr>
          <p:cNvCxnSpPr>
            <a:cxnSpLocks/>
          </p:cNvCxnSpPr>
          <p:nvPr userDrawn="1"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78FFED11-CD14-6C83-B2E5-FDC4AE71E662}"/>
              </a:ext>
            </a:extLst>
          </p:cNvPr>
          <p:cNvCxnSpPr>
            <a:cxnSpLocks/>
          </p:cNvCxnSpPr>
          <p:nvPr userDrawn="1"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5C3B5FFA-ACB2-173E-51D9-B2EFFEC396B8}"/>
              </a:ext>
            </a:extLst>
          </p:cNvPr>
          <p:cNvCxnSpPr>
            <a:cxnSpLocks/>
          </p:cNvCxnSpPr>
          <p:nvPr userDrawn="1"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8">
            <a:extLst>
              <a:ext uri="{FF2B5EF4-FFF2-40B4-BE49-F238E27FC236}">
                <a16:creationId xmlns:a16="http://schemas.microsoft.com/office/drawing/2014/main" id="{097D2019-0289-2297-E12D-3BDEA95A8FC1}"/>
              </a:ext>
            </a:extLst>
          </p:cNvPr>
          <p:cNvSpPr txBox="1"/>
          <p:nvPr userDrawn="1"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0532-1151-4267-E32B-227D5318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8B4F17D-3CA9-8380-533A-DE1E313CD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9133" y="3435178"/>
            <a:ext cx="8550275" cy="235426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5044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A409-FA7E-2DF7-3267-7E7987A8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5F190-4F91-0943-7C4B-E509A0627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7609-1CB7-0CED-6F2D-07E66442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388E-3A80-B59D-8A31-53BAF34A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CD29-2816-F1FB-D30A-F71F6F86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445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6CAAC-D8F5-F376-39BE-BCA95231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BA594-6EBF-E1E1-F125-0D3827CD9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87E9-427F-9107-737E-8E994224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257E-BDBF-A573-2F0D-D2087FFC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0535-4601-8857-F46D-A15F6B97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091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FF64-2B77-AB08-3C62-A409306D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024" y="6492274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Chengxin</a:t>
            </a:r>
            <a:r>
              <a:rPr lang="en-US" dirty="0"/>
              <a:t> Liao</a:t>
            </a:r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22AE-1024-8C3F-B30F-8E1C567F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843"/>
            <a:ext cx="41148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CN" dirty="0"/>
              <a:t>Group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B360-BF2D-6628-17F4-2A066E93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0776" y="6464842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B113BDC7-7751-EA45-BA6B-69BAC09B4B53}" type="slidenum">
              <a:rPr lang="en-CN" smtClean="0"/>
              <a:pPr/>
              <a:t>‹#›</a:t>
            </a:fld>
            <a:endParaRPr lang="en-CN" dirty="0"/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C8A1ABC3-31D5-9423-0B9F-C75642CDB41D}"/>
              </a:ext>
            </a:extLst>
          </p:cNvPr>
          <p:cNvSpPr/>
          <p:nvPr userDrawn="1"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B35DCA9-1A20-6B70-091F-FE2B4E7B4C11}"/>
              </a:ext>
            </a:extLst>
          </p:cNvPr>
          <p:cNvCxnSpPr>
            <a:cxnSpLocks/>
          </p:cNvCxnSpPr>
          <p:nvPr userDrawn="1"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6B6DD9EB-7FCD-A301-50AB-8A3B3944A8D2}"/>
              </a:ext>
            </a:extLst>
          </p:cNvPr>
          <p:cNvCxnSpPr>
            <a:cxnSpLocks/>
          </p:cNvCxnSpPr>
          <p:nvPr userDrawn="1"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5">
            <a:extLst>
              <a:ext uri="{FF2B5EF4-FFF2-40B4-BE49-F238E27FC236}">
                <a16:creationId xmlns:a16="http://schemas.microsoft.com/office/drawing/2014/main" id="{E17D9773-3DBB-4AE3-87BA-9767F3109A0C}"/>
              </a:ext>
            </a:extLst>
          </p:cNvPr>
          <p:cNvCxnSpPr>
            <a:cxnSpLocks/>
          </p:cNvCxnSpPr>
          <p:nvPr userDrawn="1"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45B1665-5C4B-DFFC-0F1E-450D7B653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542" y="108360"/>
            <a:ext cx="9033223" cy="531424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0897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4" descr="形状, 箭头&#10;&#10;描述已自动生成">
            <a:extLst>
              <a:ext uri="{FF2B5EF4-FFF2-40B4-BE49-F238E27FC236}">
                <a16:creationId xmlns:a16="http://schemas.microsoft.com/office/drawing/2014/main" id="{4DB61013-8908-597E-7557-5FA0849629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02364" y="1596545"/>
            <a:ext cx="4484409" cy="4390659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FD5A95BB-94B4-88AE-99F5-E90881E71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44" y="2102952"/>
            <a:ext cx="11040909" cy="1326048"/>
          </a:xfrm>
        </p:spPr>
        <p:txBody>
          <a:bodyPr>
            <a:normAutofit/>
          </a:bodyPr>
          <a:lstStyle/>
          <a:p>
            <a:endParaRPr kumimoji="1" lang="zh-CN" altLang="en-US" sz="4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线连接符 8">
            <a:extLst>
              <a:ext uri="{FF2B5EF4-FFF2-40B4-BE49-F238E27FC236}">
                <a16:creationId xmlns:a16="http://schemas.microsoft.com/office/drawing/2014/main" id="{9A91534D-19B2-874B-FA30-C88224717B7B}"/>
              </a:ext>
            </a:extLst>
          </p:cNvPr>
          <p:cNvCxnSpPr>
            <a:cxnSpLocks/>
          </p:cNvCxnSpPr>
          <p:nvPr userDrawn="1"/>
        </p:nvCxnSpPr>
        <p:spPr>
          <a:xfrm>
            <a:off x="2992355" y="564144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1">
            <a:extLst>
              <a:ext uri="{FF2B5EF4-FFF2-40B4-BE49-F238E27FC236}">
                <a16:creationId xmlns:a16="http://schemas.microsoft.com/office/drawing/2014/main" id="{E4DC3BA9-7BEF-7567-798C-E3903D3C6FF1}"/>
              </a:ext>
            </a:extLst>
          </p:cNvPr>
          <p:cNvCxnSpPr>
            <a:cxnSpLocks/>
          </p:cNvCxnSpPr>
          <p:nvPr userDrawn="1"/>
        </p:nvCxnSpPr>
        <p:spPr>
          <a:xfrm>
            <a:off x="12032" y="564144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5">
            <a:extLst>
              <a:ext uri="{FF2B5EF4-FFF2-40B4-BE49-F238E27FC236}">
                <a16:creationId xmlns:a16="http://schemas.microsoft.com/office/drawing/2014/main" id="{2A010537-6BE9-563B-617D-58FC827699C5}"/>
              </a:ext>
            </a:extLst>
          </p:cNvPr>
          <p:cNvCxnSpPr>
            <a:cxnSpLocks/>
          </p:cNvCxnSpPr>
          <p:nvPr userDrawn="1"/>
        </p:nvCxnSpPr>
        <p:spPr>
          <a:xfrm>
            <a:off x="1502194" y="564144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6">
            <a:extLst>
              <a:ext uri="{FF2B5EF4-FFF2-40B4-BE49-F238E27FC236}">
                <a16:creationId xmlns:a16="http://schemas.microsoft.com/office/drawing/2014/main" id="{51533A82-887B-7B7D-1C2F-DF0595CEB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E410-0019-F207-FC79-EBC4088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AD19-E661-1BE0-0FC1-E6AA563C7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B8114-D44A-ED3D-9FE1-A3F814007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62668-ACE4-3FA3-601B-850278D0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00828-C763-2C82-197C-6EB3FDC5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 dirty="0"/>
              <a:t>Group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D5623-020A-2055-1D62-976C9B10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020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CC1-6534-8025-EB67-91B762B9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94E7C-42F0-0D1C-8A9D-279700AE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B78E7-5D9E-56FC-71FF-0DB7D8E1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C379A-BDA5-6E9E-3C0E-76C67E4BF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8381C-F2CA-2D5B-8B4E-65B86E670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8C28A-9F42-6C26-D100-6EBBA30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F3DBB-8FD7-978E-40D1-094471C0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2C1CD-1E25-1C86-3D68-E33D10E1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38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8ED4-BFEC-CA02-1A2D-CC64A6ED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23B0D-935D-A055-A9E5-EDE5731F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EA20-8D67-3E92-57D6-42E7DC53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B8EA6-96E8-95F5-2D57-F12C7BFC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8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66E99-DB35-CF9C-E458-28FC9F77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F7D84-41EB-792B-13A7-26C82F10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E7F7-D503-192B-7A9B-2AAE698A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5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096D-121A-4F65-5DC7-07F99B7C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F4B7-E5C1-EFB7-73B6-A1B706745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0DD4-2763-81CB-8568-27F102EF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F9D5A-649B-9919-8411-A76FEFDF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2532F-AC95-F61B-4076-D94E15A8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020A-2DB0-F8B5-22D8-66FAF4E1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497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0DBD-364F-FB6F-08D8-FCF50FA2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8182A-D235-823C-A589-A2FDEBC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724C7-EFDF-DAA5-71AA-CC8ADDD3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AABE-316B-3CC2-C0E6-135CD198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9D545-4AF2-E3DC-97A9-15E1C8FE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A7ED-F1DF-2150-9C6E-13D162EB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30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42108-3007-80F2-550B-870FFDF7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38FD-A394-F7BD-2C50-48D4A94D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05D1-11C5-C08F-FA96-622797000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Chengxin Liao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F0EAD-184C-23FF-E35F-2E84F892C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1C3F-2E5C-45BC-1BF2-F5DD937FC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48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aocx@ihep.ac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atlassoftwaredocs.web.cern.ch/analysis-software/ASWTutorial/TutorialWeek/" TargetMode="External"/><Relationship Id="rId3" Type="http://schemas.openxmlformats.org/officeDocument/2006/relationships/hyperlink" Target="https://docs.docker.com/" TargetMode="External"/><Relationship Id="rId7" Type="http://schemas.openxmlformats.org/officeDocument/2006/relationships/hyperlink" Target="https://atlaslectureseries.web.cern.ch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make.org/cmake/help/latest/guide/tutorial/index.html" TargetMode="External"/><Relationship Id="rId5" Type="http://schemas.openxmlformats.org/officeDocument/2006/relationships/hyperlink" Target="https://seisman.github.io/how-to-write-makefile/overview.html" TargetMode="External"/><Relationship Id="rId4" Type="http://schemas.openxmlformats.org/officeDocument/2006/relationships/hyperlink" Target="https://github.com/courseworks(Done)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DAD2-B4C9-A387-4B19-36E7B5C00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lang="en-C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9D5AB-14CC-EF54-5209-AF2FB9EE4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9133" y="3848482"/>
            <a:ext cx="8550275" cy="2354263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Jun, Wed 11, 2025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219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98393-8ED9-052C-624D-B2B6DB5D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60566-E12F-8A00-CB33-DF89DDE0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Group Meeting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09689-8D70-1D21-D20F-3A8183DA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2527B-862A-A291-B1B4-468BF0C88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N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732B1-E403-3566-BC3F-D61D88B5A24B}"/>
              </a:ext>
            </a:extLst>
          </p:cNvPr>
          <p:cNvSpPr txBox="1"/>
          <p:nvPr/>
        </p:nvSpPr>
        <p:spPr>
          <a:xfrm>
            <a:off x="206240" y="1310082"/>
            <a:ext cx="117795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endParaRPr lang="en-US" altLang="zh-CN" strike="sngStrike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Technical tool</a:t>
            </a:r>
          </a:p>
          <a:p>
            <a:pPr marL="742950" lvl="1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Git and Docker(</a:t>
            </a:r>
            <a:r>
              <a:rPr lang="en-US" altLang="zh-CN" b="1" dirty="0">
                <a:cs typeface="Times New Roman" panose="02020603050405020304" pitchFamily="18" charset="0"/>
                <a:hlinkClick r:id="rId2"/>
              </a:rPr>
              <a:t>Pro Git</a:t>
            </a:r>
            <a:r>
              <a:rPr lang="en-US" altLang="zh-CN" b="1" dirty="0"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cs typeface="Times New Roman" panose="02020603050405020304" pitchFamily="18" charset="0"/>
                <a:hlinkClick r:id="rId3"/>
              </a:rPr>
              <a:t>Docker Docs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With a few </a:t>
            </a:r>
            <a:r>
              <a:rPr lang="en-US" altLang="zh-CN" b="1" dirty="0" err="1">
                <a:cs typeface="Times New Roman" panose="02020603050405020304" pitchFamily="18" charset="0"/>
              </a:rPr>
              <a:t>cpp</a:t>
            </a:r>
            <a:r>
              <a:rPr lang="en-US" altLang="zh-CN" b="1" dirty="0">
                <a:cs typeface="Times New Roman" panose="02020603050405020304" pitchFamily="18" charset="0"/>
              </a:rPr>
              <a:t> assignments to practice</a:t>
            </a:r>
            <a:br>
              <a:rPr lang="en-US" altLang="zh-CN" b="1" dirty="0">
                <a:cs typeface="Times New Roman" panose="02020603050405020304" pitchFamily="18" charset="0"/>
              </a:rPr>
            </a:br>
            <a:r>
              <a:rPr lang="en-US" altLang="zh-CN" b="1" dirty="0">
                <a:cs typeface="Times New Roman" panose="02020603050405020304" pitchFamily="18" charset="0"/>
                <a:hlinkClick r:id="rId4"/>
              </a:rPr>
              <a:t>https://github.com/courseworks(Done)</a:t>
            </a:r>
            <a:r>
              <a:rPr lang="zh-CN" altLang="en-US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APU1400-2</a:t>
            </a:r>
          </a:p>
          <a:p>
            <a:pPr marL="742950" lvl="1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Next Step: GNU make &amp; </a:t>
            </a:r>
            <a:r>
              <a:rPr lang="en-US" altLang="zh-CN" b="1" dirty="0" err="1">
                <a:cs typeface="Times New Roman" panose="02020603050405020304" pitchFamily="18" charset="0"/>
              </a:rPr>
              <a:t>CMake</a:t>
            </a:r>
            <a:r>
              <a:rPr lang="en-US" altLang="zh-CN" b="1" dirty="0">
                <a:cs typeface="Times New Roman" panose="02020603050405020304" pitchFamily="18" charset="0"/>
              </a:rPr>
              <a:t>, follow </a:t>
            </a:r>
            <a:r>
              <a:rPr lang="en-US" altLang="zh-CN" b="1" dirty="0">
                <a:cs typeface="Times New Roman" panose="02020603050405020304" pitchFamily="18" charset="0"/>
                <a:hlinkClick r:id="rId5"/>
              </a:rPr>
              <a:t>how to write makefile</a:t>
            </a:r>
            <a:r>
              <a:rPr lang="en-US" altLang="zh-CN" b="1" dirty="0"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cs typeface="Times New Roman" panose="02020603050405020304" pitchFamily="18" charset="0"/>
                <a:hlinkClick r:id="rId6"/>
              </a:rPr>
              <a:t>Official CMake Tutorial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742950" lvl="1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Follow </a:t>
            </a:r>
            <a:r>
              <a:rPr lang="en-US" altLang="zh-CN" b="1" dirty="0">
                <a:cs typeface="Times New Roman" panose="02020603050405020304" pitchFamily="18" charset="0"/>
                <a:hlinkClick r:id="rId7"/>
              </a:rPr>
              <a:t>ATLAS Lecture Seriers</a:t>
            </a:r>
            <a:r>
              <a:rPr lang="en-US" altLang="zh-CN" b="1" dirty="0"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cs typeface="Times New Roman" panose="02020603050405020304" pitchFamily="18" charset="0"/>
                <a:hlinkClick r:id="rId8"/>
              </a:rPr>
              <a:t>ATLAS Software Tutorial</a:t>
            </a:r>
            <a:r>
              <a:rPr lang="zh-CN" altLang="en-US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to get more fundamental analysis knowledge</a:t>
            </a:r>
            <a:br>
              <a:rPr lang="en-US" altLang="zh-CN" b="1" dirty="0">
                <a:cs typeface="Times New Roman" panose="02020603050405020304" pitchFamily="18" charset="0"/>
              </a:rPr>
            </a:br>
            <a:endParaRPr lang="en-US" altLang="zh-CN" b="1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Compare CR and VR key parameters/distribution between run2 and run2+partial run3 sample(ongoing)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87AEA70-B202-6D02-1AE0-DECEB324BC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85600" y="1310082"/>
            <a:ext cx="2000160" cy="203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32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109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Compressed EWK study(ISRC1N2)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廖诚鑫</dc:creator>
  <cp:lastModifiedBy>廖诚鑫</cp:lastModifiedBy>
  <cp:revision>216</cp:revision>
  <dcterms:created xsi:type="dcterms:W3CDTF">2025-05-13T11:44:29Z</dcterms:created>
  <dcterms:modified xsi:type="dcterms:W3CDTF">2025-06-11T07:13:08Z</dcterms:modified>
</cp:coreProperties>
</file>