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>
      <p:cViewPr>
        <p:scale>
          <a:sx n="97" d="100"/>
          <a:sy n="97" d="100"/>
        </p:scale>
        <p:origin x="48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FC41-4283-1649-8AD9-F8F0C5CF42B5}" type="datetimeFigureOut">
              <a:rPr lang="en-CN" smtClean="0"/>
              <a:t>2025/7/10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209C-9DD5-9748-A5B5-A83E5F5D70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757F07-8A5E-DA65-981B-AA8DBF9FEFDE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CEA2AD-C69D-2E3A-3DAA-63FE1CEA6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7824191-1E59-87B9-DF46-8FEAF8CF72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432" y="904923"/>
            <a:ext cx="105156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2C6BFBE-52DA-D588-1827-208BF0CD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430" y="2858827"/>
            <a:ext cx="5076970" cy="570174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CN" dirty="0"/>
              <a:t>Chengxin Liao</a:t>
            </a:r>
            <a:br>
              <a:rPr lang="en-CN" dirty="0"/>
            </a:br>
            <a:br>
              <a:rPr lang="en-CN" dirty="0"/>
            </a:br>
            <a:endParaRPr lang="en-C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C70BF9-0F78-9F7E-05CC-9B6BA95E69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30" y="3491083"/>
            <a:ext cx="5245100" cy="1597025"/>
          </a:xfrm>
        </p:spPr>
        <p:txBody>
          <a:bodyPr/>
          <a:lstStyle>
            <a:lvl1pPr marL="0" indent="0">
              <a:buNone/>
              <a:defRPr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CN" dirty="0"/>
              <a:t>Institute of High Energy Physics</a:t>
            </a:r>
            <a:br>
              <a:rPr lang="en-CN" dirty="0"/>
            </a:br>
            <a:r>
              <a:rPr lang="en-CN" dirty="0"/>
              <a:t>Chinese Academy of Science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Date &amp; Time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B8698AAD-0F8C-33CB-3C00-C8B9499CD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F6820C50-DC99-4A45-4690-94625861A9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CB38C-F5A6-FA47-8452-37A5865AE35A}" type="datetime4">
              <a:rPr lang="en-US" smtClean="0"/>
              <a:t>July 10, 2025</a:t>
            </a:fld>
            <a:endParaRPr lang="en-CN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08747F1-3666-8517-E733-2875CF9ECB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04108E5-2E4C-49F2-C811-6262D8AD38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  <p:pic>
        <p:nvPicPr>
          <p:cNvPr id="9" name="Picture 8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588917CF-63EF-E36A-E633-4E00EBED84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8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817-E7BA-B25D-A9D2-D6E0A90F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5706-68D0-8A09-A011-B3F534C2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A10B-3E2E-51EE-024D-A3EF4DC1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029-112B-5A4D-8920-B192D0E0E7C5}" type="datetime4">
              <a:rPr lang="en-US" smtClean="0"/>
              <a:t>July 10,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EDC-F004-6CC8-517E-1971A10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D91-65FD-620B-00F3-BFEC254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3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C2462-7CEE-6A8B-EE78-9B63685C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FAA5-3103-5ED1-1535-53F3B2E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53FF-E050-C139-4B54-6EE9A8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4C2-C669-FE42-8B16-7BB2FD421DAA}" type="datetime4">
              <a:rPr lang="en-US" smtClean="0"/>
              <a:t>July 10,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633A-B409-F255-DEC7-261862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284-46EC-3631-BC66-CB1659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0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12A5AD-5CEF-20D9-9D6A-5019971BF4D2}"/>
              </a:ext>
            </a:extLst>
          </p:cNvPr>
          <p:cNvCxnSpPr>
            <a:cxnSpLocks/>
          </p:cNvCxnSpPr>
          <p:nvPr userDrawn="1"/>
        </p:nvCxnSpPr>
        <p:spPr>
          <a:xfrm>
            <a:off x="548640" y="901337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A9B2C92-FF71-9D53-50A6-7AC99C25B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874" y="282247"/>
            <a:ext cx="2939139" cy="465605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1001E9-53EC-7572-2ECF-3A15D490E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12419"/>
            <a:ext cx="6374674" cy="469486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CN" dirty="0"/>
              <a:t>HEADER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E009-4949-B87F-CBD0-FDBF455DEE39}"/>
              </a:ext>
            </a:extLst>
          </p:cNvPr>
          <p:cNvCxnSpPr>
            <a:cxnSpLocks/>
          </p:cNvCxnSpPr>
          <p:nvPr userDrawn="1"/>
        </p:nvCxnSpPr>
        <p:spPr>
          <a:xfrm>
            <a:off x="548640" y="6239693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4010165D-7887-B8EB-F86C-7445165AB3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BD51B2-7897-15A0-5A9D-62C5C4DEB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Group Meeting</a:t>
            </a:r>
            <a:endParaRPr lang="en-CN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2981A93-4979-EF0A-6259-1AD7B1CA3E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8F616-9DB0-DF48-7D80-99C34C7832E2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2DB376-429D-0734-CF97-EFD88E6EA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CDC77CA2-A80E-72D0-8E6E-F750263ABC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pic>
        <p:nvPicPr>
          <p:cNvPr id="10" name="Picture 9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492C8308-84D1-9821-4885-C2A056759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0C63CBB-922E-24BB-CE4E-B5D02B28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932" y="2103437"/>
            <a:ext cx="10515600" cy="1325563"/>
          </a:xfrm>
        </p:spPr>
        <p:txBody>
          <a:bodyPr>
            <a:norm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267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8CA-EEB5-48B4-08F0-FBE4416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7B6-9820-22A7-25AF-EA7C2CDAD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0AE-6A89-FCC9-9C28-90A9FA7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DA3-B4F9-6F49-DD06-B696E7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B1C-DCA8-C249-B83F-DD21E930E4F3}" type="datetime4">
              <a:rPr lang="en-US" smtClean="0"/>
              <a:t>July 10,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1996-55A8-19BD-A773-6280296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DE8-210D-7317-36A7-74C1D5E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2FF-BAE6-A272-3D5C-8DB44DA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0AA-1333-B2EF-1B8C-3CEDE27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B5E-0165-8E84-73B8-1486391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1DE-B274-E8E2-64FD-14F04E80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A9F3-0699-9FD3-F632-7A9F3960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C9B-7CB1-9A51-DF25-402A87F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0FD-5273-E541-B11E-459696769F2C}" type="datetime4">
              <a:rPr lang="en-US" smtClean="0"/>
              <a:t>July 10, 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12AA-E9AD-04A6-19CF-26B160F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577D-50B2-034B-C913-ADDAE44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C5E-F0E1-A617-7949-14B1C61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7307-DF3A-0F5F-2A26-98096B2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C2E-A565-074C-B622-815D3488899C}" type="datetime4">
              <a:rPr lang="en-US" smtClean="0"/>
              <a:t>July 10, 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EDDC-4FFB-26F8-94E8-67401A3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829-7DD1-3B46-411A-9EB8885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2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3193-312F-A4D5-8EA9-7FC8547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8AB-967D-214E-AE9E-FCBF4ADFCADD}" type="datetime4">
              <a:rPr lang="en-US" smtClean="0"/>
              <a:t>July 10, 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FEE6-184F-F9C6-E032-D9A4698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077C-B805-ADB7-05A0-1A6A0F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8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540-52F6-616B-C19A-50CEAC9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5FF-AC8B-4088-2B42-6A51C0B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F758-0D8C-7F10-57DB-19CA683D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6E11-55AB-E626-073B-E58BE11A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E0B1-BB7F-A140-8D5B-431D75240D15}" type="datetime4">
              <a:rPr lang="en-US" smtClean="0"/>
              <a:t>July 10,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A0E-347C-B51A-0AC4-DCEF469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78A0-A832-3B3E-B402-7F8070C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AA-B798-0EE2-C845-B568F2E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6B5B-321E-7193-412A-1D69752A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4687-5CDD-EECB-F409-F83B7D26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58-2C33-598B-CD1E-B8CF4C0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0BE-5B0A-AE4D-87AA-42025EC5A76E}" type="datetime4">
              <a:rPr lang="en-US" smtClean="0"/>
              <a:t>July 10,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0B91-9861-18D9-A13C-E18F8CC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F7DB-A054-6A8C-0967-CF3F166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5C48-A4CC-0E76-C106-CF486CBF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7AC-BBA0-CE3A-E3C4-AEDD9A66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6A8-73A5-0CFD-7027-5609E3A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6148-B7AF-2E47-AAF8-76C58E4FA55F}" type="datetime4">
              <a:rPr lang="en-US" smtClean="0"/>
              <a:t>July 10,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C17-B89C-A2A8-B4F1-9AE390BB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7B89-54D2-80D8-71FE-ED535F20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B8AB-71D4-83E2-32BD-03B7D67B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IHEP SUSY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274-DB8E-402E-06F9-3A742DD5E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Chengxin Liao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B195-5DDD-780B-6DBF-5FBA405B5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430" y="3491083"/>
            <a:ext cx="5245100" cy="1995317"/>
          </a:xfrm>
        </p:spPr>
        <p:txBody>
          <a:bodyPr>
            <a:normAutofit/>
          </a:bodyPr>
          <a:lstStyle/>
          <a:p>
            <a:r>
              <a:rPr lang="en-CN" b="1" i="0" dirty="0">
                <a:cs typeface="Times New Roman" panose="02020603050405020304" pitchFamily="18" charset="0"/>
              </a:rPr>
              <a:t>Institute of High Energy Physics</a:t>
            </a:r>
            <a:br>
              <a:rPr lang="en-CN" b="1" i="0" dirty="0">
                <a:cs typeface="Times New Roman" panose="02020603050405020304" pitchFamily="18" charset="0"/>
              </a:rPr>
            </a:br>
            <a:r>
              <a:rPr lang="en-CN" b="1" i="0" dirty="0">
                <a:cs typeface="Times New Roman" panose="02020603050405020304" pitchFamily="18" charset="0"/>
              </a:rPr>
              <a:t>Chinese Academy of Sciences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Jul 9, 2025</a:t>
            </a:r>
            <a:endParaRPr lang="en-CN" i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4D0F5-24D9-C8A4-6A9A-2351A9502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Fake Factor for Run2 and Run3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63AB-F49F-90ED-29B0-D9E21B7BD5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5977-63E2-733C-9287-556B119291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4A6-3376-0913-274A-18EF3988F3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2</a:t>
            </a:fld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500C9-21DB-F302-4478-32426506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3048" y="990553"/>
            <a:ext cx="1969106" cy="2743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9F19F-CBB0-BEBA-37A6-4CA203CB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5807" y="990553"/>
            <a:ext cx="1969106" cy="2743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54566-049B-00CF-43F1-14875E02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50287" y="3404499"/>
            <a:ext cx="1969106" cy="2743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655B0-28D8-F81D-5C51-E5A781C74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83048" y="3404500"/>
            <a:ext cx="1969106" cy="2743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83400-3C02-F5A4-5368-9AB390A77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515807" y="3404499"/>
            <a:ext cx="1969106" cy="2743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E0ED6-03B9-EC51-40E6-AABA878AD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450287" y="990552"/>
            <a:ext cx="1969107" cy="2743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BDDEC9-ABFA-19E0-C972-3582C8FC0D8F}"/>
              </a:ext>
            </a:extLst>
          </p:cNvPr>
          <p:cNvSpPr txBox="1"/>
          <p:nvPr/>
        </p:nvSpPr>
        <p:spPr>
          <a:xfrm>
            <a:off x="92765" y="119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Selection: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DF81E-E03D-F088-0A8B-F69F7FC30F83}"/>
              </a:ext>
            </a:extLst>
          </p:cNvPr>
          <p:cNvSpPr txBox="1"/>
          <p:nvPr/>
        </p:nvSpPr>
        <p:spPr>
          <a:xfrm>
            <a:off x="92765" y="1537802"/>
            <a:ext cx="32864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nBaseTau == 1</a:t>
            </a:r>
          </a:p>
          <a:p>
            <a:r>
              <a:rPr lang="en-CN" dirty="0"/>
              <a:t>nBaseLep &gt;= 1, SigLep &gt;= 1</a:t>
            </a:r>
            <a:br>
              <a:rPr lang="en-CN" dirty="0"/>
            </a:br>
            <a:r>
              <a:rPr lang="en-CN" dirty="0"/>
              <a:t>MET trigger, MET &gt;= 200</a:t>
            </a:r>
          </a:p>
          <a:p>
            <a:r>
              <a:rPr lang="en-CN" dirty="0"/>
              <a:t>Same-Signal(</a:t>
            </a:r>
            <a:r>
              <a:rPr lang="en-US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with SR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bVeto</a:t>
            </a:r>
            <a:br>
              <a:rPr lang="en-CN" dirty="0"/>
            </a:br>
            <a:r>
              <a:rPr lang="en-CN" dirty="0"/>
              <a:t>ID: nMediumTau == 1</a:t>
            </a:r>
            <a:br>
              <a:rPr lang="en-CN" dirty="0"/>
            </a:br>
            <a:r>
              <a:rPr lang="en-CN" dirty="0"/>
              <a:t>antiID: nMediumTau &lt;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/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/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|&lt;1.37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/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.52&lt;|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F68E51-5CD5-5F36-D02A-E3F1EC93A258}"/>
              </a:ext>
            </a:extLst>
          </p:cNvPr>
          <p:cNvCxnSpPr/>
          <p:nvPr/>
        </p:nvCxnSpPr>
        <p:spPr>
          <a:xfrm>
            <a:off x="5993027" y="3791546"/>
            <a:ext cx="1037968" cy="44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12D2C2-D13C-5AC4-6486-8868D9E62884}"/>
              </a:ext>
            </a:extLst>
          </p:cNvPr>
          <p:cNvSpPr txBox="1"/>
          <p:nvPr/>
        </p:nvSpPr>
        <p:spPr>
          <a:xfrm>
            <a:off x="4434840" y="3384461"/>
            <a:ext cx="3339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 small bump show in the last bin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8AFA2-4AA3-83C2-36CD-A464DCB700E3}"/>
              </a:ext>
            </a:extLst>
          </p:cNvPr>
          <p:cNvSpPr txBox="1"/>
          <p:nvPr/>
        </p:nvSpPr>
        <p:spPr>
          <a:xfrm>
            <a:off x="92765" y="5798406"/>
            <a:ext cx="372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CN" b="1" dirty="0"/>
              <a:t>ait for wenyi’s result to cross-check</a:t>
            </a:r>
          </a:p>
        </p:txBody>
      </p:sp>
    </p:spTree>
    <p:extLst>
      <p:ext uri="{BB962C8B-B14F-4D97-AF65-F5344CB8AC3E}">
        <p14:creationId xmlns:p14="http://schemas.microsoft.com/office/powerpoint/2010/main" val="39845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62C46-B54A-D5D2-03D9-BDECEB945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Pre-Selection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02EAF-C601-49EC-278D-D4B80C9B55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8B28-4F87-21C0-AD93-D2344A4E12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24A6-45FC-6389-618A-894CA1C7FD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3</a:t>
            </a:fld>
            <a:endParaRPr lang="en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76C54F-7612-5E43-A09F-9237296282F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2488182"/>
              </p:ext>
            </p:extLst>
          </p:nvPr>
        </p:nvGraphicFramePr>
        <p:xfrm>
          <a:off x="838200" y="1297459"/>
          <a:ext cx="5013439" cy="34055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HH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2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0 base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6398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150;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hadronic-hadronic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D5536EF-2CF9-49AB-55DE-E75BA96776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251712"/>
              </p:ext>
            </p:extLst>
          </p:nvPr>
        </p:nvGraphicFramePr>
        <p:xfrm>
          <a:off x="5984807" y="1297459"/>
          <a:ext cx="5013439" cy="34055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LH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1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62436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 base lepton, 1 signal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1626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200;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lepton-hadronic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FD0185-21C4-4104-3801-4A40B97DA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41B1-275E-1868-3890-5F4C1EA1C9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BFC78-45CA-DB6F-6A48-8CB65A6EAC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3BF9B-7861-DCB0-3D15-30A00AEBD1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4</a:t>
            </a:fld>
            <a:endParaRPr lang="en-CN" dirty="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B0C8E0-61D5-759B-4C82-6A84C66A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6" y="1571995"/>
            <a:ext cx="2363156" cy="16981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BA07F1CC-3732-47BB-5938-D335A9A3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14" y="1597711"/>
            <a:ext cx="2363156" cy="1698147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7BCC259F-6B09-2B7B-F382-7F723602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728" y="1571993"/>
            <a:ext cx="2363156" cy="1698147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14BEF536-FD2B-0741-0E68-AF2033196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19" y="1571992"/>
            <a:ext cx="2363156" cy="1698147"/>
          </a:xfrm>
          <a:prstGeom prst="rect">
            <a:avLst/>
          </a:prstGeom>
        </p:spPr>
      </p:pic>
      <p:pic>
        <p:nvPicPr>
          <p:cNvPr id="15" name="Picture 14" descr="A graph of different colors&#10;&#10;Description automatically generated">
            <a:extLst>
              <a:ext uri="{FF2B5EF4-FFF2-40B4-BE49-F238E27FC236}">
                <a16:creationId xmlns:a16="http://schemas.microsoft.com/office/drawing/2014/main" id="{6B8A61F8-988F-0162-B8E1-EDA2C2F3C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710" y="1571991"/>
            <a:ext cx="2363156" cy="1698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479977-689A-FBF5-FD2D-28C5C21E2655}"/>
              </a:ext>
            </a:extLst>
          </p:cNvPr>
          <p:cNvSpPr txBox="1"/>
          <p:nvPr/>
        </p:nvSpPr>
        <p:spPr>
          <a:xfrm>
            <a:off x="96982" y="11106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pic>
        <p:nvPicPr>
          <p:cNvPr id="18" name="Picture 1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CD4B23D-37D7-9C99-CBC8-0BEB95BBA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21" y="3936021"/>
            <a:ext cx="2363156" cy="1698147"/>
          </a:xfrm>
          <a:prstGeom prst="rect">
            <a:avLst/>
          </a:prstGeom>
        </p:spPr>
      </p:pic>
      <p:pic>
        <p:nvPicPr>
          <p:cNvPr id="20" name="Picture 19" descr="A diagram of a number of data&#10;&#10;Description automatically generated">
            <a:extLst>
              <a:ext uri="{FF2B5EF4-FFF2-40B4-BE49-F238E27FC236}">
                <a16:creationId xmlns:a16="http://schemas.microsoft.com/office/drawing/2014/main" id="{272C8304-BEDB-CA86-C012-89E77B7EC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556" y="3936020"/>
            <a:ext cx="2363156" cy="1698147"/>
          </a:xfrm>
          <a:prstGeom prst="rect">
            <a:avLst/>
          </a:prstGeom>
        </p:spPr>
      </p:pic>
      <p:pic>
        <p:nvPicPr>
          <p:cNvPr id="22" name="Picture 21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80F7C4A-3753-DAC6-F18A-333F81BD4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1691" y="3936020"/>
            <a:ext cx="2363155" cy="1698147"/>
          </a:xfrm>
          <a:prstGeom prst="rect">
            <a:avLst/>
          </a:prstGeom>
        </p:spPr>
      </p:pic>
      <p:pic>
        <p:nvPicPr>
          <p:cNvPr id="24" name="Picture 23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B465512-77BF-5DDD-870F-10AA2BE39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5628" y="3936020"/>
            <a:ext cx="2363155" cy="1698147"/>
          </a:xfrm>
          <a:prstGeom prst="rect">
            <a:avLst/>
          </a:prstGeom>
        </p:spPr>
      </p:pic>
      <p:pic>
        <p:nvPicPr>
          <p:cNvPr id="26" name="Picture 25" descr="A diagram of different colors&#10;&#10;Description automatically generated">
            <a:extLst>
              <a:ext uri="{FF2B5EF4-FFF2-40B4-BE49-F238E27FC236}">
                <a16:creationId xmlns:a16="http://schemas.microsoft.com/office/drawing/2014/main" id="{6ACDD8B6-58FA-5706-1AD2-372C5DAFAA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8783" y="3936019"/>
            <a:ext cx="2363155" cy="16981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F04736-BD97-621C-3D1C-D6C80A99B70A}"/>
              </a:ext>
            </a:extLst>
          </p:cNvPr>
          <p:cNvSpPr txBox="1"/>
          <p:nvPr/>
        </p:nvSpPr>
        <p:spPr>
          <a:xfrm>
            <a:off x="96982" y="33784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</p:spTree>
    <p:extLst>
      <p:ext uri="{BB962C8B-B14F-4D97-AF65-F5344CB8AC3E}">
        <p14:creationId xmlns:p14="http://schemas.microsoft.com/office/powerpoint/2010/main" val="22147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F4482-C93D-2FD2-B7E8-818EA15B3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BE7EA-AD5E-8427-8F88-CE98754D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3C6AA-B21E-7DDC-FA69-2427FA31E6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D98F-8E4B-147E-95A9-32814526C3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5</a:t>
            </a:fld>
            <a:endParaRPr lang="en-CN" dirty="0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75610C-71C1-2744-BF57-88292C22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80" y="1385438"/>
            <a:ext cx="2904614" cy="2087235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FFD4F64C-7CD5-4DFD-74AF-6D342709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52" y="1385438"/>
            <a:ext cx="2904614" cy="2087235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82DE0062-EC2A-E602-B788-3EEF7FA6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24" y="1385438"/>
            <a:ext cx="2904614" cy="2087235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C2D30479-3047-4D6D-5053-2792408A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96" y="1385439"/>
            <a:ext cx="2904614" cy="2087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AFACB8-EA6D-AE95-369F-36E9FE1A8403}"/>
              </a:ext>
            </a:extLst>
          </p:cNvPr>
          <p:cNvSpPr txBox="1"/>
          <p:nvPr/>
        </p:nvSpPr>
        <p:spPr>
          <a:xfrm>
            <a:off x="96982" y="10333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38A36-5B0C-2904-0631-7DF1DA75775D}"/>
              </a:ext>
            </a:extLst>
          </p:cNvPr>
          <p:cNvSpPr txBox="1"/>
          <p:nvPr/>
        </p:nvSpPr>
        <p:spPr>
          <a:xfrm>
            <a:off x="96982" y="34554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7" name="Picture 16" descr="A diagram of a number of data&#10;&#10;Description automatically generated">
            <a:extLst>
              <a:ext uri="{FF2B5EF4-FFF2-40B4-BE49-F238E27FC236}">
                <a16:creationId xmlns:a16="http://schemas.microsoft.com/office/drawing/2014/main" id="{BCF84B3E-008D-4CD1-C313-1D9571436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680" y="3824767"/>
            <a:ext cx="2904614" cy="2087235"/>
          </a:xfrm>
          <a:prstGeom prst="rect">
            <a:avLst/>
          </a:prstGeom>
        </p:spPr>
      </p:pic>
      <p:pic>
        <p:nvPicPr>
          <p:cNvPr id="19" name="Picture 18" descr="A diagram of a number of data&#10;&#10;Description automatically generated">
            <a:extLst>
              <a:ext uri="{FF2B5EF4-FFF2-40B4-BE49-F238E27FC236}">
                <a16:creationId xmlns:a16="http://schemas.microsoft.com/office/drawing/2014/main" id="{DDB3D133-7357-EB55-D685-13B5A4A0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160" y="3828461"/>
            <a:ext cx="2904614" cy="2087235"/>
          </a:xfrm>
          <a:prstGeom prst="rect">
            <a:avLst/>
          </a:prstGeom>
        </p:spPr>
      </p:pic>
      <p:pic>
        <p:nvPicPr>
          <p:cNvPr id="21" name="Picture 20" descr="A diagram of a number of data&#10;&#10;Description automatically generated">
            <a:extLst>
              <a:ext uri="{FF2B5EF4-FFF2-40B4-BE49-F238E27FC236}">
                <a16:creationId xmlns:a16="http://schemas.microsoft.com/office/drawing/2014/main" id="{5B73B78F-7323-8D34-37C1-A6529AB0E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024" y="3849388"/>
            <a:ext cx="2904614" cy="2087235"/>
          </a:xfrm>
          <a:prstGeom prst="rect">
            <a:avLst/>
          </a:prstGeom>
        </p:spPr>
      </p:pic>
      <p:pic>
        <p:nvPicPr>
          <p:cNvPr id="23" name="Picture 2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BB8B73-1EC2-438B-D299-7AAE17363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196" y="3892400"/>
            <a:ext cx="2904614" cy="20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BA4BA-0569-FFF2-5820-B25339DA8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</a:t>
            </a:r>
            <a:r>
              <a:rPr lang="en-US" dirty="0"/>
              <a:t>(HH)</a:t>
            </a:r>
            <a:endParaRPr lang="en-C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FDE4E-0E21-F67A-281A-665A681437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CC96-E0E8-3888-8D0C-9C34AF8CF2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48F63-0A80-C31D-0A6C-13D9C4EA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6</a:t>
            </a:fld>
            <a:endParaRPr lang="en-CN" dirty="0"/>
          </a:p>
        </p:txBody>
      </p:sp>
      <p:pic>
        <p:nvPicPr>
          <p:cNvPr id="7" name="Picture 6" descr="A diagram of a number of different types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2A119ADF-5D73-7998-0AA9-30D7DC4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6" y="1340311"/>
            <a:ext cx="3214681" cy="23100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57339D92-FEEE-4974-9698-1731A4A7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08" y="1340311"/>
            <a:ext cx="3214681" cy="2310047"/>
          </a:xfrm>
          <a:prstGeom prst="rect">
            <a:avLst/>
          </a:prstGeom>
        </p:spPr>
      </p:pic>
      <p:pic>
        <p:nvPicPr>
          <p:cNvPr id="11" name="Picture 10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D20C47B9-8B1A-3EC1-C917-D06830C9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030" y="1340311"/>
            <a:ext cx="3214681" cy="23100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DC10F2-A7AD-3F39-1498-575E7B6919B9}"/>
              </a:ext>
            </a:extLst>
          </p:cNvPr>
          <p:cNvSpPr txBox="1"/>
          <p:nvPr/>
        </p:nvSpPr>
        <p:spPr>
          <a:xfrm>
            <a:off x="235894" y="11075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0539-AF3F-388F-07F3-2CF19DC11303}"/>
              </a:ext>
            </a:extLst>
          </p:cNvPr>
          <p:cNvSpPr txBox="1"/>
          <p:nvPr/>
        </p:nvSpPr>
        <p:spPr>
          <a:xfrm>
            <a:off x="235894" y="35137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5" name="Picture 14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DDD19E2-348A-F488-87CA-594B9209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6" y="3841088"/>
            <a:ext cx="3214681" cy="2310047"/>
          </a:xfrm>
          <a:prstGeom prst="rect">
            <a:avLst/>
          </a:prstGeom>
        </p:spPr>
      </p:pic>
      <p:pic>
        <p:nvPicPr>
          <p:cNvPr id="17" name="Picture 16" descr="A graph of different colors&#10;&#10;Description automatically generated">
            <a:extLst>
              <a:ext uri="{FF2B5EF4-FFF2-40B4-BE49-F238E27FC236}">
                <a16:creationId xmlns:a16="http://schemas.microsoft.com/office/drawing/2014/main" id="{7C624640-BAEA-AE65-A959-5CD80A28A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707" y="3883086"/>
            <a:ext cx="3214681" cy="2310047"/>
          </a:xfrm>
          <a:prstGeom prst="rect">
            <a:avLst/>
          </a:prstGeom>
        </p:spPr>
      </p:pic>
      <p:pic>
        <p:nvPicPr>
          <p:cNvPr id="19" name="Picture 18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51C79F99-30C7-9BE7-914D-95CB8E225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030" y="3848330"/>
            <a:ext cx="3214681" cy="23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4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102E-316B-41BD-CB70-9F2A48F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473517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208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IHEP SUSY Group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廖诚鑫</cp:lastModifiedBy>
  <cp:revision>75</cp:revision>
  <dcterms:created xsi:type="dcterms:W3CDTF">2025-07-07T13:30:29Z</dcterms:created>
  <dcterms:modified xsi:type="dcterms:W3CDTF">2025-07-10T07:46:21Z</dcterms:modified>
</cp:coreProperties>
</file>