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FC41-4283-1649-8AD9-F8F0C5CF42B5}" type="datetimeFigureOut">
              <a:rPr lang="en-CN" smtClean="0"/>
              <a:t>2025/7/13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209C-9DD5-9748-A5B5-A83E5F5D70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757F07-8A5E-DA65-981B-AA8DBF9FEFDE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CEA2AD-C69D-2E3A-3DAA-63FE1CEA6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7824191-1E59-87B9-DF46-8FEAF8CF72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432" y="904923"/>
            <a:ext cx="105156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2C6BFBE-52DA-D588-1827-208BF0CD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430" y="2858827"/>
            <a:ext cx="5076970" cy="570174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CN" dirty="0"/>
              <a:t>Chengxin Liao</a:t>
            </a:r>
            <a:br>
              <a:rPr lang="en-CN" dirty="0"/>
            </a:br>
            <a:br>
              <a:rPr lang="en-CN" dirty="0"/>
            </a:br>
            <a:endParaRPr lang="en-C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C70BF9-0F78-9F7E-05CC-9B6BA95E69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30" y="3491083"/>
            <a:ext cx="5245100" cy="1597025"/>
          </a:xfrm>
        </p:spPr>
        <p:txBody>
          <a:bodyPr/>
          <a:lstStyle>
            <a:lvl1pPr marL="0" indent="0">
              <a:buNone/>
              <a:defRPr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CN" dirty="0"/>
              <a:t>Institute of High Energy Physics</a:t>
            </a:r>
            <a:br>
              <a:rPr lang="en-CN" dirty="0"/>
            </a:br>
            <a:r>
              <a:rPr lang="en-CN" dirty="0"/>
              <a:t>Chinese Academy of Science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Date &amp; Time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B8698AAD-0F8C-33CB-3C00-C8B9499CD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F6820C50-DC99-4A45-4690-94625861A9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CB38C-F5A6-FA47-8452-37A5865AE35A}" type="datetime4">
              <a:rPr lang="en-US" smtClean="0"/>
              <a:t>July 13, 2025</a:t>
            </a:fld>
            <a:endParaRPr lang="en-CN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08747F1-3666-8517-E733-2875CF9ECB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04108E5-2E4C-49F2-C811-6262D8AD38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  <p:pic>
        <p:nvPicPr>
          <p:cNvPr id="9" name="Picture 8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588917CF-63EF-E36A-E633-4E00EBED84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8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817-E7BA-B25D-A9D2-D6E0A90F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5706-68D0-8A09-A011-B3F534C2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A10B-3E2E-51EE-024D-A3EF4DC1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029-112B-5A4D-8920-B192D0E0E7C5}" type="datetime4">
              <a:rPr lang="en-US" smtClean="0"/>
              <a:t>July 13,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EDC-F004-6CC8-517E-1971A10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D91-65FD-620B-00F3-BFEC254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3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C2462-7CEE-6A8B-EE78-9B63685C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FAA5-3103-5ED1-1535-53F3B2E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53FF-E050-C139-4B54-6EE9A8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4C2-C669-FE42-8B16-7BB2FD421DAA}" type="datetime4">
              <a:rPr lang="en-US" smtClean="0"/>
              <a:t>July 13,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633A-B409-F255-DEC7-261862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284-46EC-3631-BC66-CB1659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0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12A5AD-5CEF-20D9-9D6A-5019971BF4D2}"/>
              </a:ext>
            </a:extLst>
          </p:cNvPr>
          <p:cNvCxnSpPr>
            <a:cxnSpLocks/>
          </p:cNvCxnSpPr>
          <p:nvPr userDrawn="1"/>
        </p:nvCxnSpPr>
        <p:spPr>
          <a:xfrm>
            <a:off x="548640" y="901337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A9B2C92-FF71-9D53-50A6-7AC99C25B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874" y="282247"/>
            <a:ext cx="2939139" cy="465605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1001E9-53EC-7572-2ECF-3A15D490E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12419"/>
            <a:ext cx="6374674" cy="469486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CN" dirty="0"/>
              <a:t>HEADER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E009-4949-B87F-CBD0-FDBF455DEE39}"/>
              </a:ext>
            </a:extLst>
          </p:cNvPr>
          <p:cNvCxnSpPr>
            <a:cxnSpLocks/>
          </p:cNvCxnSpPr>
          <p:nvPr userDrawn="1"/>
        </p:nvCxnSpPr>
        <p:spPr>
          <a:xfrm>
            <a:off x="548640" y="6239693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4010165D-7887-B8EB-F86C-7445165AB3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7BB6CE-BDB7-3C49-B4AA-F804515E81AA}" type="datetime4">
              <a:rPr lang="en-US" smtClean="0"/>
              <a:t>July 13, 2025</a:t>
            </a:fld>
            <a:endParaRPr lang="en-CN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BD51B2-7897-15A0-5A9D-62C5C4DEB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Group Meeting</a:t>
            </a:r>
            <a:endParaRPr lang="en-CN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2981A93-4979-EF0A-6259-1AD7B1CA3E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8F616-9DB0-DF48-7D80-99C34C7832E2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2DB376-429D-0734-CF97-EFD88E6EA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CDC77CA2-A80E-72D0-8E6E-F750263ABC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pic>
        <p:nvPicPr>
          <p:cNvPr id="10" name="Picture 9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492C8308-84D1-9821-4885-C2A0567593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12" name="Title 16">
            <a:extLst>
              <a:ext uri="{FF2B5EF4-FFF2-40B4-BE49-F238E27FC236}">
                <a16:creationId xmlns:a16="http://schemas.microsoft.com/office/drawing/2014/main" id="{40C63CBB-922E-24BB-CE4E-B5D02B28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932" y="2103437"/>
            <a:ext cx="10515600" cy="1325563"/>
          </a:xfrm>
        </p:spPr>
        <p:txBody>
          <a:bodyPr>
            <a:normAutofit/>
          </a:bodyPr>
          <a:lstStyle>
            <a:lvl1pPr>
              <a:defRPr sz="7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267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8CA-EEB5-48B4-08F0-FBE4416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7B6-9820-22A7-25AF-EA7C2CDAD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0AE-6A89-FCC9-9C28-90A9FA7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DA3-B4F9-6F49-DD06-B696E7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B1C-DCA8-C249-B83F-DD21E930E4F3}" type="datetime4">
              <a:rPr lang="en-US" smtClean="0"/>
              <a:t>July 13,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1996-55A8-19BD-A773-6280296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DE8-210D-7317-36A7-74C1D5E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2FF-BAE6-A272-3D5C-8DB44DA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0AA-1333-B2EF-1B8C-3CEDE27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B5E-0165-8E84-73B8-1486391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1DE-B274-E8E2-64FD-14F04E80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A9F3-0699-9FD3-F632-7A9F3960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C9B-7CB1-9A51-DF25-402A87F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0FD-5273-E541-B11E-459696769F2C}" type="datetime4">
              <a:rPr lang="en-US" smtClean="0"/>
              <a:t>July 13, 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12AA-E9AD-04A6-19CF-26B160F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577D-50B2-034B-C913-ADDAE44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C5E-F0E1-A617-7949-14B1C61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7307-DF3A-0F5F-2A26-98096B2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C2E-A565-074C-B622-815D3488899C}" type="datetime4">
              <a:rPr lang="en-US" smtClean="0"/>
              <a:t>July 13, 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EDDC-4FFB-26F8-94E8-67401A3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829-7DD1-3B46-411A-9EB8885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2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3193-312F-A4D5-8EA9-7FC8547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8AB-967D-214E-AE9E-FCBF4ADFCADD}" type="datetime4">
              <a:rPr lang="en-US" smtClean="0"/>
              <a:t>July 13, 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FEE6-184F-F9C6-E032-D9A4698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077C-B805-ADB7-05A0-1A6A0F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8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540-52F6-616B-C19A-50CEAC9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5FF-AC8B-4088-2B42-6A51C0B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F758-0D8C-7F10-57DB-19CA683D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6E11-55AB-E626-073B-E58BE11A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E0B1-BB7F-A140-8D5B-431D75240D15}" type="datetime4">
              <a:rPr lang="en-US" smtClean="0"/>
              <a:t>July 13,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A0E-347C-B51A-0AC4-DCEF469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78A0-A832-3B3E-B402-7F8070C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AA-B798-0EE2-C845-B568F2E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6B5B-321E-7193-412A-1D69752A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4687-5CDD-EECB-F409-F83B7D26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58-2C33-598B-CD1E-B8CF4C0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0BE-5B0A-AE4D-87AA-42025EC5A76E}" type="datetime4">
              <a:rPr lang="en-US" smtClean="0"/>
              <a:t>July 13,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0B91-9861-18D9-A13C-E18F8CC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F7DB-A054-6A8C-0967-CF3F166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5C48-A4CC-0E76-C106-CF486CBF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7AC-BBA0-CE3A-E3C4-AEDD9A66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6A8-73A5-0CFD-7027-5609E3A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6148-B7AF-2E47-AAF8-76C58E4FA55F}" type="datetime4">
              <a:rPr lang="en-US" smtClean="0"/>
              <a:t>July 13,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C17-B89C-A2A8-B4F1-9AE390BB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7B89-54D2-80D8-71FE-ED535F20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5" Type="http://schemas.openxmlformats.org/officeDocument/2006/relationships/image" Target="../media/image9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B8AB-71D4-83E2-32BD-03B7D67B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IHEP SUSY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274-DB8E-402E-06F9-3A742DD5E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Chengxin Liao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B195-5DDD-780B-6DBF-5FBA405B5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430" y="3491083"/>
            <a:ext cx="5245100" cy="1995317"/>
          </a:xfrm>
        </p:spPr>
        <p:txBody>
          <a:bodyPr>
            <a:normAutofit/>
          </a:bodyPr>
          <a:lstStyle/>
          <a:p>
            <a:r>
              <a:rPr lang="en-CN" b="1" i="0" dirty="0">
                <a:cs typeface="Times New Roman" panose="02020603050405020304" pitchFamily="18" charset="0"/>
              </a:rPr>
              <a:t>Institute of High Energy Physics</a:t>
            </a:r>
            <a:br>
              <a:rPr lang="en-CN" b="1" i="0" dirty="0">
                <a:cs typeface="Times New Roman" panose="02020603050405020304" pitchFamily="18" charset="0"/>
              </a:rPr>
            </a:br>
            <a:r>
              <a:rPr lang="en-CN" b="1" i="0" dirty="0">
                <a:cs typeface="Times New Roman" panose="02020603050405020304" pitchFamily="18" charset="0"/>
              </a:rPr>
              <a:t>Chinese Academy of Sciences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Jul </a:t>
            </a:r>
            <a:r>
              <a:rPr lang="en-US" altLang="zh-CN" dirty="0"/>
              <a:t>13</a:t>
            </a:r>
            <a:r>
              <a:rPr lang="en-CN" dirty="0"/>
              <a:t>, 2025</a:t>
            </a:r>
            <a:endParaRPr lang="en-CN" i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4D0F5-24D9-C8A4-6A9A-2351A9502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Fake Factor for Run2 and Run3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63AB-F49F-90ED-29B0-D9E21B7BD5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13,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5977-63E2-733C-9287-556B119291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4A6-3376-0913-274A-18EF3988F3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DDEC9-ABFA-19E0-C972-3582C8FC0D8F}"/>
              </a:ext>
            </a:extLst>
          </p:cNvPr>
          <p:cNvSpPr txBox="1"/>
          <p:nvPr/>
        </p:nvSpPr>
        <p:spPr>
          <a:xfrm>
            <a:off x="92765" y="119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Selection: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DF81E-E03D-F088-0A8B-F69F7FC30F83}"/>
              </a:ext>
            </a:extLst>
          </p:cNvPr>
          <p:cNvSpPr txBox="1"/>
          <p:nvPr/>
        </p:nvSpPr>
        <p:spPr>
          <a:xfrm>
            <a:off x="92765" y="1537802"/>
            <a:ext cx="32864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nBaseTau == 1</a:t>
            </a:r>
          </a:p>
          <a:p>
            <a:r>
              <a:rPr lang="en-CN" dirty="0"/>
              <a:t>nBaseLep &gt;= 1, SigLep &gt;= 1</a:t>
            </a:r>
            <a:br>
              <a:rPr lang="en-CN" dirty="0"/>
            </a:br>
            <a:r>
              <a:rPr lang="en-CN" dirty="0"/>
              <a:t>MET trigger, MET &gt;= 200</a:t>
            </a:r>
          </a:p>
          <a:p>
            <a:r>
              <a:rPr lang="en-CN" dirty="0"/>
              <a:t>Same-Signal(</a:t>
            </a:r>
            <a:r>
              <a:rPr lang="en-US" dirty="0"/>
              <a:t>Orthogonal</a:t>
            </a:r>
            <a:r>
              <a:rPr lang="zh-CN" altLang="en-US" dirty="0"/>
              <a:t> </a:t>
            </a:r>
            <a:r>
              <a:rPr lang="en-US" altLang="zh-CN" dirty="0"/>
              <a:t>with SR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bVeto</a:t>
            </a:r>
            <a:br>
              <a:rPr lang="en-CN" dirty="0"/>
            </a:br>
            <a:r>
              <a:rPr lang="en-CN" dirty="0"/>
              <a:t>ID: nMediumTau == 1</a:t>
            </a:r>
            <a:br>
              <a:rPr lang="en-CN" dirty="0"/>
            </a:br>
            <a:r>
              <a:rPr lang="en-CN" dirty="0"/>
              <a:t>antiID: nMediumTau &lt;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/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/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|&lt;1.37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/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.52&lt;|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628AFA2-4AA3-83C2-36CD-A464DCB700E3}"/>
              </a:ext>
            </a:extLst>
          </p:cNvPr>
          <p:cNvSpPr txBox="1"/>
          <p:nvPr/>
        </p:nvSpPr>
        <p:spPr>
          <a:xfrm>
            <a:off x="92765" y="5798406"/>
            <a:ext cx="372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CN" b="1" dirty="0"/>
              <a:t>ait for wenyi’s result to cross-check</a:t>
            </a:r>
          </a:p>
        </p:txBody>
      </p:sp>
      <p:pic>
        <p:nvPicPr>
          <p:cNvPr id="12" name="Picture 11" descr="A graph of a running graph&#10;&#10;Description automatically generated">
            <a:extLst>
              <a:ext uri="{FF2B5EF4-FFF2-40B4-BE49-F238E27FC236}">
                <a16:creationId xmlns:a16="http://schemas.microsoft.com/office/drawing/2014/main" id="{998515CD-B136-7D0F-65A4-AEA1994BAD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2039" y="1377600"/>
            <a:ext cx="2812630" cy="2031344"/>
          </a:xfrm>
          <a:prstGeom prst="rect">
            <a:avLst/>
          </a:prstGeom>
        </p:spPr>
      </p:pic>
      <p:pic>
        <p:nvPicPr>
          <p:cNvPr id="16" name="Picture 15" descr="A graph of a running graph&#10;&#10;Description automatically generated">
            <a:extLst>
              <a:ext uri="{FF2B5EF4-FFF2-40B4-BE49-F238E27FC236}">
                <a16:creationId xmlns:a16="http://schemas.microsoft.com/office/drawing/2014/main" id="{88012BAA-A502-9DCE-BF95-82A08D0742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33283" y="1461742"/>
            <a:ext cx="2830660" cy="2037354"/>
          </a:xfrm>
          <a:prstGeom prst="rect">
            <a:avLst/>
          </a:prstGeom>
        </p:spPr>
      </p:pic>
      <p:pic>
        <p:nvPicPr>
          <p:cNvPr id="25" name="Picture 2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C65060F-10A0-A368-6745-DABED39418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5029" y="1371590"/>
            <a:ext cx="2830660" cy="2037354"/>
          </a:xfrm>
          <a:prstGeom prst="rect">
            <a:avLst/>
          </a:prstGeom>
        </p:spPr>
      </p:pic>
      <p:pic>
        <p:nvPicPr>
          <p:cNvPr id="27" name="Picture 2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587EC44-43E6-0C04-9822-87AD414236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6073" y="3775080"/>
            <a:ext cx="2814924" cy="2031326"/>
          </a:xfrm>
          <a:prstGeom prst="rect">
            <a:avLst/>
          </a:prstGeom>
        </p:spPr>
      </p:pic>
      <p:pic>
        <p:nvPicPr>
          <p:cNvPr id="29" name="Picture 2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116A28B-0508-88E7-3266-56E5EED2E2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8828" y="3772066"/>
            <a:ext cx="2833007" cy="2037354"/>
          </a:xfrm>
          <a:prstGeom prst="rect">
            <a:avLst/>
          </a:prstGeom>
        </p:spPr>
      </p:pic>
      <p:pic>
        <p:nvPicPr>
          <p:cNvPr id="31" name="Picture 3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A282CA9-FD74-D8A2-F6DB-AF0C1920835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03013" y="3767080"/>
            <a:ext cx="2839034" cy="203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93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IHEP SUSY Group Meeting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廖诚鑫</cp:lastModifiedBy>
  <cp:revision>78</cp:revision>
  <dcterms:created xsi:type="dcterms:W3CDTF">2025-07-07T13:30:29Z</dcterms:created>
  <dcterms:modified xsi:type="dcterms:W3CDTF">2025-07-13T07:32:06Z</dcterms:modified>
</cp:coreProperties>
</file>