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80137"/>
  </p:normalViewPr>
  <p:slideViewPr>
    <p:cSldViewPr snapToGrid="0">
      <p:cViewPr varScale="1">
        <p:scale>
          <a:sx n="100" d="100"/>
          <a:sy n="10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FFC41-4283-1649-8AD9-F8F0C5CF42B5}" type="datetimeFigureOut">
              <a:rPr lang="en-CN" smtClean="0"/>
              <a:t>2025/9/3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D209C-9DD5-9748-A5B5-A83E5F5D70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5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757F07-8A5E-DA65-981B-AA8DBF9FEFDE}"/>
              </a:ext>
            </a:extLst>
          </p:cNvPr>
          <p:cNvSpPr/>
          <p:nvPr userDrawn="1"/>
        </p:nvSpPr>
        <p:spPr>
          <a:xfrm>
            <a:off x="-144162" y="-190391"/>
            <a:ext cx="12480324" cy="7068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ECEA2AD-C69D-2E3A-3DAA-63FE1CEA65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893658" y="169630"/>
            <a:ext cx="3574664" cy="579675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87824191-1E59-87B9-DF46-8FEAF8CF72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432" y="904923"/>
            <a:ext cx="10515600" cy="1325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Group Meeting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2C6BFBE-52DA-D588-1827-208BF0CD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430" y="2858827"/>
            <a:ext cx="5076970" cy="570174"/>
          </a:xfrm>
        </p:spPr>
        <p:txBody>
          <a:bodyPr>
            <a:normAutofit/>
          </a:bodyPr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CN" dirty="0"/>
              <a:t>Chengxin Liao</a:t>
            </a:r>
            <a:br>
              <a:rPr lang="en-CN" dirty="0"/>
            </a:br>
            <a:br>
              <a:rPr lang="en-CN" dirty="0"/>
            </a:br>
            <a:endParaRPr lang="en-C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4C70BF9-0F78-9F7E-05CC-9B6BA95E69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430" y="3491083"/>
            <a:ext cx="5245100" cy="1597025"/>
          </a:xfrm>
        </p:spPr>
        <p:txBody>
          <a:bodyPr/>
          <a:lstStyle>
            <a:lvl1pPr marL="0" indent="0">
              <a:buNone/>
              <a:defRPr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CN" dirty="0"/>
              <a:t>Institute of High Energy Physics</a:t>
            </a:r>
            <a:br>
              <a:rPr lang="en-CN" dirty="0"/>
            </a:br>
            <a:r>
              <a:rPr lang="en-CN" dirty="0"/>
              <a:t>Chinese Academy of Science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Date &amp; Time</a:t>
            </a:r>
          </a:p>
        </p:txBody>
      </p:sp>
      <p:pic>
        <p:nvPicPr>
          <p:cNvPr id="33" name="Picture 32" descr="A black and white logo&#10;&#10;Description automatically generated">
            <a:extLst>
              <a:ext uri="{FF2B5EF4-FFF2-40B4-BE49-F238E27FC236}">
                <a16:creationId xmlns:a16="http://schemas.microsoft.com/office/drawing/2014/main" id="{B8698AAD-0F8C-33CB-3C00-C8B9499CD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0657280" y="169630"/>
            <a:ext cx="1393040" cy="579675"/>
          </a:xfrm>
          <a:prstGeom prst="rect">
            <a:avLst/>
          </a:prstGeo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F6820C50-DC99-4A45-4690-94625861A9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CB38C-F5A6-FA47-8452-37A5865AE35A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08747F1-3666-8517-E733-2875CF9ECB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04108E5-2E4C-49F2-C811-6262D8AD38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  <p:pic>
        <p:nvPicPr>
          <p:cNvPr id="9" name="Picture 8" descr="A black and white drawing of a train&#10;&#10;Description automatically generated">
            <a:extLst>
              <a:ext uri="{FF2B5EF4-FFF2-40B4-BE49-F238E27FC236}">
                <a16:creationId xmlns:a16="http://schemas.microsoft.com/office/drawing/2014/main" id="{588917CF-63EF-E36A-E633-4E00EBED84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122" y="2757901"/>
            <a:ext cx="6179660" cy="411977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484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3817-E7BA-B25D-A9D2-D6E0A90F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5706-68D0-8A09-A011-B3F534C2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A10B-3E2E-51EE-024D-A3EF4DC1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029-112B-5A4D-8920-B192D0E0E7C5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0EDC-F004-6CC8-517E-1971A10E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9D91-65FD-620B-00F3-BFEC2545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73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C2462-7CEE-6A8B-EE78-9B63685CA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FAA5-3103-5ED1-1535-53F3B2E9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53FF-E050-C139-4B54-6EE9A882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4C2-C669-FE42-8B16-7BB2FD421DAA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633A-B409-F255-DEC7-2618624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F284-46EC-3631-BC66-CB165955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06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12A5AD-5CEF-20D9-9D6A-5019971BF4D2}"/>
              </a:ext>
            </a:extLst>
          </p:cNvPr>
          <p:cNvCxnSpPr>
            <a:cxnSpLocks/>
          </p:cNvCxnSpPr>
          <p:nvPr userDrawn="1"/>
        </p:nvCxnSpPr>
        <p:spPr>
          <a:xfrm>
            <a:off x="548640" y="901337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A9B2C92-FF71-9D53-50A6-7AC99C25B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874" y="282247"/>
            <a:ext cx="2939139" cy="465605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1001E9-53EC-7572-2ECF-3A15D490EF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12419"/>
            <a:ext cx="6374674" cy="469486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CN" dirty="0"/>
              <a:t>HEADER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8E009-4949-B87F-CBD0-FDBF455DEE39}"/>
              </a:ext>
            </a:extLst>
          </p:cNvPr>
          <p:cNvCxnSpPr>
            <a:cxnSpLocks/>
          </p:cNvCxnSpPr>
          <p:nvPr userDrawn="1"/>
        </p:nvCxnSpPr>
        <p:spPr>
          <a:xfrm>
            <a:off x="548640" y="6239693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4010165D-7887-B8EB-F86C-7445165AB3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B7BB6CE-BDB7-3C49-B4AA-F804515E81AA}" type="datetime4">
              <a:rPr lang="en-US" smtClean="0"/>
              <a:t>September 3, 2025</a:t>
            </a:fld>
            <a:endParaRPr lang="en-CN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80BD51B2-7897-15A0-5A9D-62C5C4DEBC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Group Meeting</a:t>
            </a:r>
            <a:endParaRPr lang="en-CN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2981A93-4979-EF0A-6259-1AD7B1CA3E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pPr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872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8F616-9DB0-DF48-7D80-99C34C7832E2}"/>
              </a:ext>
            </a:extLst>
          </p:cNvPr>
          <p:cNvSpPr/>
          <p:nvPr userDrawn="1"/>
        </p:nvSpPr>
        <p:spPr>
          <a:xfrm>
            <a:off x="-144162" y="-190391"/>
            <a:ext cx="12480324" cy="7068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02DB376-429D-0734-CF97-EFD88E6EA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893658" y="169630"/>
            <a:ext cx="3574664" cy="579675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CDC77CA2-A80E-72D0-8E6E-F750263ABC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0657280" y="169630"/>
            <a:ext cx="1393040" cy="579675"/>
          </a:xfrm>
          <a:prstGeom prst="rect">
            <a:avLst/>
          </a:prstGeom>
        </p:spPr>
      </p:pic>
      <p:pic>
        <p:nvPicPr>
          <p:cNvPr id="10" name="Picture 9" descr="A black and white drawing of a train&#10;&#10;Description automatically generated">
            <a:extLst>
              <a:ext uri="{FF2B5EF4-FFF2-40B4-BE49-F238E27FC236}">
                <a16:creationId xmlns:a16="http://schemas.microsoft.com/office/drawing/2014/main" id="{492C8308-84D1-9821-4885-C2A0567593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122" y="2757901"/>
            <a:ext cx="6179660" cy="411977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12" name="Title 16">
            <a:extLst>
              <a:ext uri="{FF2B5EF4-FFF2-40B4-BE49-F238E27FC236}">
                <a16:creationId xmlns:a16="http://schemas.microsoft.com/office/drawing/2014/main" id="{40C63CBB-922E-24BB-CE4E-B5D02B28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932" y="2103437"/>
            <a:ext cx="10515600" cy="1325563"/>
          </a:xfrm>
        </p:spPr>
        <p:txBody>
          <a:bodyPr>
            <a:normAutofit/>
          </a:bodyPr>
          <a:lstStyle>
            <a:lvl1pPr>
              <a:defRPr sz="7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2673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8CA-EEB5-48B4-08F0-FBE4416C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7B6-9820-22A7-25AF-EA7C2CDAD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FA0AE-6A89-FCC9-9C28-90A9FA7C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CDA3-B4F9-6F49-DD06-B696E7D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B1C-DCA8-C249-B83F-DD21E930E4F3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1996-55A8-19BD-A773-62802967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4DE8-210D-7317-36A7-74C1D5E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5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E2FF-BAE6-A272-3D5C-8DB44DAD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40AA-1333-B2EF-1B8C-3CEDE27B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9B5E-0165-8E84-73B8-14863917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261DE-B274-E8E2-64FD-14F04E804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9A9F3-0699-9FD3-F632-7A9F39606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9C9B-7CB1-9A51-DF25-402A87F6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C0FD-5273-E541-B11E-459696769F2C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712AA-E9AD-04A6-19CF-26B160F6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9577D-50B2-034B-C913-ADDAE440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476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C5E-F0E1-A617-7949-14B1C61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E7307-DF3A-0F5F-2A26-98096B28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BC2E-A565-074C-B622-815D3488899C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EDDC-4FFB-26F8-94E8-67401A3C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90829-7DD1-3B46-411A-9EB8885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121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53193-312F-A4D5-8EA9-7FC8547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8AB-967D-214E-AE9E-FCBF4ADFCADD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FFEE6-184F-F9C6-E032-D9A46988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077C-B805-ADB7-05A0-1A6A0FB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86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540-52F6-616B-C19A-50CEAC96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85FF-AC8B-4088-2B42-6A51C0B3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F758-0D8C-7F10-57DB-19CA683D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6E11-55AB-E626-073B-E58BE11A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E0B1-BB7F-A140-8D5B-431D75240D15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DA0E-347C-B51A-0AC4-DCEF4698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78A0-A832-3B3E-B402-7F8070C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95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2AA-B798-0EE2-C845-B568F2E6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B6B5B-321E-7193-412A-1D69752A1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4687-5CDD-EECB-F409-F83B7D26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0D58-2C33-598B-CD1E-B8CF4C0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0BE-5B0A-AE4D-87AA-42025EC5A76E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0B91-9861-18D9-A13C-E18F8CC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F7DB-A054-6A8C-0967-CF3F166E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35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F5C48-A4CC-0E76-C106-CF486CBF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47AC-BBA0-CE3A-E3C4-AEDD9A66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A6A8-73A5-0CFD-7027-5609E3AEC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6148-B7AF-2E47-AAF8-76C58E4FA55F}" type="datetime4">
              <a:rPr lang="en-US" smtClean="0"/>
              <a:t>September 3,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6C17-B89C-A2A8-B4F1-9AE390BB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7B89-54D2-80D8-71FE-ED535F20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6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at.engineering/" TargetMode="External"/><Relationship Id="rId2" Type="http://schemas.openxmlformats.org/officeDocument/2006/relationships/hyperlink" Target="https://twiki.cern.ch/twiki/bin/view/Atlas/DataPrepa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B8AB-71D4-83E2-32BD-03B7D67B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IHEP SUSY Group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274-DB8E-402E-06F9-3A742DD5E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Chengxin Liao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B195-5DDD-780B-6DBF-5FBA405B5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430" y="3491083"/>
            <a:ext cx="5245100" cy="1995317"/>
          </a:xfrm>
        </p:spPr>
        <p:txBody>
          <a:bodyPr>
            <a:normAutofit/>
          </a:bodyPr>
          <a:lstStyle/>
          <a:p>
            <a:r>
              <a:rPr lang="en-CN" b="1" i="0" dirty="0">
                <a:cs typeface="Times New Roman" panose="02020603050405020304" pitchFamily="18" charset="0"/>
              </a:rPr>
              <a:t>Institute of High Energy Physics</a:t>
            </a:r>
            <a:br>
              <a:rPr lang="en-CN" b="1" i="0" dirty="0">
                <a:cs typeface="Times New Roman" panose="02020603050405020304" pitchFamily="18" charset="0"/>
              </a:rPr>
            </a:br>
            <a:r>
              <a:rPr lang="en-CN" b="1" i="0" dirty="0">
                <a:cs typeface="Times New Roman" panose="02020603050405020304" pitchFamily="18" charset="0"/>
              </a:rPr>
              <a:t>Chinese Academy of Sciences</a:t>
            </a:r>
            <a:br>
              <a:rPr lang="en-CN" dirty="0"/>
            </a:br>
            <a:br>
              <a:rPr lang="en-CN" dirty="0"/>
            </a:br>
            <a:r>
              <a:rPr lang="en-CN" dirty="0"/>
              <a:t>Sep 3, 2025</a:t>
            </a:r>
            <a:endParaRPr lang="en-CN" i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4ADE3-3A52-230A-7D51-E737F3FC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C1N2 Status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52720-0C40-B2D3-1ADB-8E686C4731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September 3,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3D0F-C869-2F98-B707-42FCF4CA3F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52ACD-2958-E979-1F08-2DABF2FC6F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1E9B-6495-55DD-34F0-FAB865EC87DD}"/>
              </a:ext>
            </a:extLst>
          </p:cNvPr>
          <p:cNvSpPr txBox="1"/>
          <p:nvPr/>
        </p:nvSpPr>
        <p:spPr>
          <a:xfrm>
            <a:off x="693184" y="1371600"/>
            <a:ext cx="89800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</a:t>
            </a:r>
            <a:r>
              <a:rPr lang="en-US" dirty="0" err="1"/>
              <a:t>Ntuple</a:t>
            </a:r>
            <a:r>
              <a:rPr lang="en-US" dirty="0"/>
              <a:t> for C1N2 both </a:t>
            </a:r>
            <a:r>
              <a:rPr lang="en-US" dirty="0" err="1"/>
              <a:t>nosys</a:t>
            </a:r>
            <a:r>
              <a:rPr lang="en-US" dirty="0"/>
              <a:t> and sys(Done)</a:t>
            </a:r>
            <a:br>
              <a:rPr lang="en-US" dirty="0"/>
            </a:br>
            <a:r>
              <a:rPr lang="en-US" dirty="0"/>
              <a:t>(</a:t>
            </a:r>
            <a:r>
              <a:rPr lang="en-US" b="0" i="0" dirty="0">
                <a:solidFill>
                  <a:srgbClr val="0A0A0A"/>
                </a:solidFill>
                <a:effectLst/>
                <a:latin typeface="Helvetica Neue" panose="02000503000000020004" pitchFamily="2" charset="0"/>
              </a:rPr>
              <a:t>C1N2ISR_200p0_0p0_AF.mc20e always failed, So I don’t have this signal for now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calculate Fake Factor through </a:t>
            </a:r>
            <a:r>
              <a:rPr lang="en-US" dirty="0" err="1"/>
              <a:t>jiarong’s</a:t>
            </a:r>
            <a:r>
              <a:rPr lang="en-US" dirty="0"/>
              <a:t> framework(Ongoing)</a:t>
            </a:r>
            <a:br>
              <a:rPr lang="en-US" dirty="0"/>
            </a:br>
            <a:r>
              <a:rPr lang="en-US" dirty="0"/>
              <a:t>Job still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new result to Internal Note(Ongoing)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understand Data-Preparation Process </a:t>
            </a:r>
            <a:r>
              <a:rPr lang="en-US" dirty="0">
                <a:hlinkClick r:id="rId2"/>
              </a:rPr>
              <a:t>Data Preparation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Feature engineering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7719</TotalTime>
  <Words>94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Times New Roman</vt:lpstr>
      <vt:lpstr>Office Theme</vt:lpstr>
      <vt:lpstr>IHEP SUSY Group Meeting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廖诚鑫</dc:creator>
  <cp:lastModifiedBy>A1145</cp:lastModifiedBy>
  <cp:revision>471</cp:revision>
  <dcterms:created xsi:type="dcterms:W3CDTF">2025-07-07T13:30:29Z</dcterms:created>
  <dcterms:modified xsi:type="dcterms:W3CDTF">2025-09-03T04:58:26Z</dcterms:modified>
</cp:coreProperties>
</file>