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BDADD-869E-4A1F-9CEF-A516825E9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FE1B33-1A4F-4AF0-860C-98D167C8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1EF6EC-D3E4-4D25-8F9E-22BFC79A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CFFF5-1000-4282-8E38-DE09688A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B40849-AE97-4D27-A680-CF79AEB3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15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B1CA5-4810-4DFF-AA9F-71E218FB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E59E36-F276-4A1E-A60E-173A605D8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583C9-6C1C-4638-B8BD-D5D32489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529A2-3AE1-411C-886B-C3F168A3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777F5B-A2A9-47BB-A14B-C84AB9DB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43E1D8-3A3F-4A65-B944-3C232082F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54D588-BE7A-49F1-BD8C-5DC8A71B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6A1BCB-EA3C-44EF-9C57-2515F8D1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153BE-0609-49C3-A8D7-BB0FABF4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7769BB-3B82-405A-8D11-61BB7CA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1B06F-3220-45F3-B30A-E1BB2A98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0D8CF-9DD8-4DB8-BB3F-80712FA3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15DA28-0EAA-4DD4-814C-C4D7BA05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803244-1D68-48C1-9036-3CEFFC47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D9C0A-DE70-4E95-8A33-1402E898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83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6BB8E-5F55-4841-AA5D-D663DF82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1FE4D2-4AB5-4E5F-B3E5-8A79C08C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298B0-6790-4B01-8B2B-9CE31BDA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D899F-8983-45CF-AC8C-5F6D7013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CB43C3-A3C0-4372-B80A-9CE38354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2391D-5FC4-497C-BCF3-1E0C3C26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32CD6-741C-487C-9AA0-FA7DF2332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09631A-340A-4451-84A9-F0BC1C647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A6DDC1-AEA2-4B8B-A378-B535C0EC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E58686-114A-41B1-B36C-FBE0EF39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06986-4EC3-4643-9F9B-CEC1BDDA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1AD3D-3282-4DBC-A3DA-CF493364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C70D7-D906-4C25-8112-659FD26D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34181-DC58-4844-9694-EFFC30E68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5B57CB-D2E8-4FF9-A5CF-05C82CD2C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38702E-5000-428F-86FC-69FE60A2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B63F9B-19B2-42CD-BE60-90BD43A0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DE2FE5-1DDB-44B7-AAAD-8772DD80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F457B3-29C2-4CBF-AD10-D45954E8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20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234C-E890-430F-A424-5E74D18B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0B1A5-B1A2-470E-959F-8E2672C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2AE0D4-BA3C-4236-BF7A-0768E0C1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BB57F2-6BF4-4416-9516-43338080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87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552DE7-8BE3-4299-89D6-852E4810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8B268A-9BCD-4CA2-ACB7-57C5B70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A6A9C4-C564-4DB3-86AD-896F48C2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6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57B42-BC1C-4BD6-8F24-ADA8E3C8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8A5FD7-4D5D-40FD-BFC0-E6E45B17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70BD19-A901-40FE-BAC5-6177D7C65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5082DF-6E4F-4F09-AB0B-C6BE373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E5CC07-19E7-4D0F-A05F-A3D4856B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6ED5A4-15FB-4AEC-835A-BE695A77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5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046EF-48B2-45A1-A859-7A71EFC7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D27A2E-5FDE-49C9-9F7D-B196B2DD6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AE6091-08A2-404E-B3E1-64092C58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FDB3FD-395E-4387-907B-38BE4B62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8575A5-5DB8-490A-9401-D63C3802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5B606F-35BE-4EDB-91B4-FB7BE1C4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0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625464-A5F1-4C81-84FB-A7646F6A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6096A4-F587-4E75-B7BB-9180EBBE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FA685-8336-459A-B6D3-FE2807B5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CF5A-D056-42B9-A85C-B5DE62579686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620DC5-56EB-45DC-B9B3-C1EDAE1B3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807EF0-75B4-4082-B3E1-12B670E13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2537-0D6C-4794-99B6-0C0B98090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1FCCA-8847-4AD9-8B2F-1AD0DD2B8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設計構想</a:t>
            </a:r>
          </a:p>
        </p:txBody>
      </p:sp>
    </p:spTree>
    <p:extLst>
      <p:ext uri="{BB962C8B-B14F-4D97-AF65-F5344CB8AC3E}">
        <p14:creationId xmlns:p14="http://schemas.microsoft.com/office/powerpoint/2010/main" val="307879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E48C0-4341-491C-9713-6E885FBA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logo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95C89C-05B1-44F2-870C-6C14168A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497D4B-B3B5-47E4-9D2E-772E3F8F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設計構想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EC54CE-2C29-4FF8-80F4-EDF445417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71" y="2451222"/>
            <a:ext cx="8342857" cy="195555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0F0F42C-BFA0-426F-8D8C-22F6E21450F6}"/>
              </a:ext>
            </a:extLst>
          </p:cNvPr>
          <p:cNvSpPr txBox="1"/>
          <p:nvPr/>
        </p:nvSpPr>
        <p:spPr>
          <a:xfrm>
            <a:off x="2201574" y="4144743"/>
            <a:ext cx="996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F4F5F5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3253C5-33A3-4732-A312-70E9D3144423}"/>
              </a:ext>
            </a:extLst>
          </p:cNvPr>
          <p:cNvSpPr txBox="1"/>
          <p:nvPr/>
        </p:nvSpPr>
        <p:spPr>
          <a:xfrm>
            <a:off x="3544318" y="4144743"/>
            <a:ext cx="996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475F69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1089ED-4ED3-4AA0-994D-80C93D76738D}"/>
              </a:ext>
            </a:extLst>
          </p:cNvPr>
          <p:cNvSpPr txBox="1"/>
          <p:nvPr/>
        </p:nvSpPr>
        <p:spPr>
          <a:xfrm>
            <a:off x="4895372" y="4130488"/>
            <a:ext cx="996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C83E4D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7490B8-80BF-46C8-AA4C-EF2B53212F45}"/>
              </a:ext>
            </a:extLst>
          </p:cNvPr>
          <p:cNvSpPr txBox="1"/>
          <p:nvPr/>
        </p:nvSpPr>
        <p:spPr>
          <a:xfrm>
            <a:off x="6246426" y="4130488"/>
            <a:ext cx="996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30E59D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CE67A2-8C97-42F3-BEA7-27A6B44F79ED}"/>
              </a:ext>
            </a:extLst>
          </p:cNvPr>
          <p:cNvSpPr txBox="1"/>
          <p:nvPr/>
        </p:nvSpPr>
        <p:spPr>
          <a:xfrm>
            <a:off x="7650906" y="4144743"/>
            <a:ext cx="996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73709E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4B2909-5701-4C44-9FDD-F6532D85C766}"/>
              </a:ext>
            </a:extLst>
          </p:cNvPr>
          <p:cNvSpPr txBox="1"/>
          <p:nvPr/>
        </p:nvSpPr>
        <p:spPr>
          <a:xfrm>
            <a:off x="8993648" y="4144743"/>
            <a:ext cx="996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D9D9D9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99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497D4B-B3B5-47E4-9D2E-772E3F8F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設計構想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70534C5-70D3-4C06-8F52-3381478E9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84" y="2291583"/>
            <a:ext cx="2602919" cy="26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497D4B-B3B5-47E4-9D2E-772E3F8F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設計構想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DCCFF7-2B1D-4CC7-B978-58AE7D90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80" y="2159281"/>
            <a:ext cx="2965384" cy="30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8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05DB-AD40-4730-AA18-A5032A6B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44132D-24D6-4D3D-8FE2-BC8E30CB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7" y="2343921"/>
            <a:ext cx="6985686" cy="34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0443B-9783-4295-A7BB-ABC9D610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大量彈跳視窗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FAB603-3529-409A-93BE-9FBB329E5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6460"/>
            <a:ext cx="9160476" cy="45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A6D15-F5FA-4D4F-B553-D131D26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直覺性的</a:t>
            </a:r>
            <a:r>
              <a:rPr lang="en-US" altLang="zh-TW" dirty="0"/>
              <a:t>icon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8A9A55-BF7A-427F-9672-3B326721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54" y="1792180"/>
            <a:ext cx="8641492" cy="42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寬螢幕</PresentationFormat>
  <Paragraphs>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設計構想</vt:lpstr>
      <vt:lpstr>logo</vt:lpstr>
      <vt:lpstr>設計構想</vt:lpstr>
      <vt:lpstr>設計構想</vt:lpstr>
      <vt:lpstr>設計構想</vt:lpstr>
      <vt:lpstr>Index</vt:lpstr>
      <vt:lpstr>大量彈跳視窗</vt:lpstr>
      <vt:lpstr>直覺性的icon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前端設計構想</dc:title>
  <dc:creator>10956029_李宜庭</dc:creator>
  <cp:lastModifiedBy>10956029_李宜庭</cp:lastModifiedBy>
  <cp:revision>3</cp:revision>
  <dcterms:created xsi:type="dcterms:W3CDTF">2024-05-18T01:31:18Z</dcterms:created>
  <dcterms:modified xsi:type="dcterms:W3CDTF">2024-05-21T15:05:25Z</dcterms:modified>
</cp:coreProperties>
</file>