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C5329-34D5-F019-2CF4-A09C1D549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FB00E9-F8FD-0452-7064-0415ED60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6D8BB-16DB-9E3B-1988-A4E31793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C61B15-8C4F-10D3-2FD2-1E998983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72E7A-1CFF-356A-1D79-A3FF8A5E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1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2133C-4E43-AFD5-4783-543DA23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F51F00-5301-D457-A790-FA6B30560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311AF-81D6-4504-13D7-50D1A45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CD0F7B-9643-AC6D-37F7-1BEC1FD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AAE6F-DE76-98D2-6548-4DE40AB3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08E364-7E2D-9154-ABB8-09F402A07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E90CCF-4E39-14E0-213A-A2CD0A51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BD2253-4474-AF1D-EC38-A8D2B3C8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FE181-BF5D-6C96-3308-959BB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0FACD-F006-EBBF-CAE2-4D7CADE7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7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81AA6-9D4D-C6EE-2FD3-F6A2D5AE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D6E07-3115-9BB4-D73E-EE8B1F00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EA332-67C2-6973-8A78-77164D07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BEE78-9E02-1DF7-A8C3-291BED2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5CEEF-BD5F-6811-5588-2A74D242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2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B29F7-6929-4BD1-747C-90F8FA7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F4FC0-8071-CFE7-1E21-CECF9FD6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F517B-EAFA-CA8F-11A3-588B9C7D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39DF0-BB56-7924-925A-CB10362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6FC8F-0045-B906-88F0-A5CFCBD1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022FB-A0FD-F958-2A8A-39159EB2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5B10F-9B05-D1DF-3919-5E6F33D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5AB17-2E5C-1E5C-B885-2D371F932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DFDE79-F061-15F9-E404-88B9C735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7E66C5-213F-DDD7-E74E-E23598FD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7E97C1-8641-89D2-CA8F-DCC5959E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3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73516-03E3-2DAC-9F2E-668D7D55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BD76F7-15DE-5B8D-A5A0-0846C6D3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6CBD-3E60-8909-B4F8-D13070B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B622FE-DFA3-15EA-0D23-F303F028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9DCFC0-8789-3A24-C940-1432072A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A42EF3-FB5D-6FB2-FA45-BD65E369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35E200-DACB-9666-B6D4-DEDA1475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4884F7-F3D9-8BB7-1563-3D485816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6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E207B-0DD8-4AA3-ACD9-FCBE5480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7D4DF0-DB03-E1FF-9FF9-A4166719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300B3F-DBAD-927D-6F28-9BAA4717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47A94D-E953-CB77-7161-E40DC2D9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241626-341C-8830-97CE-93363D1C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8513DA-6EE2-F356-295C-6F95DE31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5E839-5688-D21E-64B2-44B11A69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4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BE662-E39D-8EBC-6655-7D2753EB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BF4A5-D5BD-1E01-6A4A-4091D309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8FEFB-12E0-F09C-DCDF-8E6517D0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44C1-3B7A-0F80-C331-4C3F582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7EC28-35B5-B8B3-1A73-9A89E6A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43645-44D9-145D-FEFF-A90A03DA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8896B-9ED4-C9DD-DA47-EFC7E80A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667756-480C-0AA9-193E-2829B327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80EF93-21A0-1370-F221-2F8C4893B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ED16D8-309C-2196-9A08-0DBA6AF6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C992D-4127-B8AD-B145-128F2A2D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313913-2C9C-80EF-8677-D7A53C41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6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74984F-9F30-0265-8FBA-911D6004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DE6DDB-856A-A300-595F-DCE5FF54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3063E-0B7C-9BCF-C769-1D2C2B1E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9E797-A689-41FB-9D57-F43F5DFF4CE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F0412-D37E-0A3A-EB91-A7E8A5785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EC119-033F-834A-EDCE-83D5C5BF4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7051F-5982-4EA8-A50B-4E5DC4F66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BC17FB8-ACEF-B0EF-2EF7-3AAB5563012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748168"/>
              </p:ext>
            </p:extLst>
          </p:nvPr>
        </p:nvGraphicFramePr>
        <p:xfrm>
          <a:off x="2906588" y="303412"/>
          <a:ext cx="7450576" cy="627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7274" imgH="4445080" progId="Word.Document.12">
                  <p:embed/>
                </p:oleObj>
              </mc:Choice>
              <mc:Fallback>
                <p:oleObj name="Document" r:id="rId2" imgW="5277274" imgH="4445080" progId="Word.Document.12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2BC17FB8-ACEF-B0EF-2EF7-3AAB55630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6588" y="303412"/>
                        <a:ext cx="7450576" cy="6276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1AF5D2C1-4013-44D8-7B36-224BAE2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資料庫關聯圖</a:t>
            </a:r>
          </a:p>
        </p:txBody>
      </p:sp>
    </p:spTree>
    <p:extLst>
      <p:ext uri="{BB962C8B-B14F-4D97-AF65-F5344CB8AC3E}">
        <p14:creationId xmlns:p14="http://schemas.microsoft.com/office/powerpoint/2010/main" val="80369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D156C-66DA-3F15-FC6F-31A2BB73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4FEAE2-7230-A107-0002-C1BCA8ECA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641" y="1825625"/>
            <a:ext cx="3496718" cy="4351338"/>
          </a:xfrm>
        </p:spPr>
      </p:pic>
    </p:spTree>
    <p:extLst>
      <p:ext uri="{BB962C8B-B14F-4D97-AF65-F5344CB8AC3E}">
        <p14:creationId xmlns:p14="http://schemas.microsoft.com/office/powerpoint/2010/main" val="179602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B87CD-37EB-BD31-4932-8011B404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專案開始到結束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1A78EB-E3F6-67C0-DB88-7712E84F6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352" y="1825625"/>
            <a:ext cx="4623296" cy="4351338"/>
          </a:xfrm>
        </p:spPr>
      </p:pic>
    </p:spTree>
    <p:extLst>
      <p:ext uri="{BB962C8B-B14F-4D97-AF65-F5344CB8AC3E}">
        <p14:creationId xmlns:p14="http://schemas.microsoft.com/office/powerpoint/2010/main" val="30287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733C2-E0A2-B0CF-3909-A26DB61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6ED69C-8E4A-577E-9055-DEE53A0B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453" y="1825625"/>
            <a:ext cx="6505093" cy="4351338"/>
          </a:xfrm>
        </p:spPr>
      </p:pic>
    </p:spTree>
    <p:extLst>
      <p:ext uri="{BB962C8B-B14F-4D97-AF65-F5344CB8AC3E}">
        <p14:creationId xmlns:p14="http://schemas.microsoft.com/office/powerpoint/2010/main" val="168852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Microsoft Word 文件</vt:lpstr>
      <vt:lpstr>資料庫關聯圖</vt:lpstr>
      <vt:lpstr>使用者</vt:lpstr>
      <vt:lpstr>專案開始到結束</vt:lpstr>
      <vt:lpstr>學生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10956015_張庭瑋</dc:creator>
  <cp:lastModifiedBy>庭瑋 張</cp:lastModifiedBy>
  <cp:revision>2</cp:revision>
  <dcterms:created xsi:type="dcterms:W3CDTF">2024-05-19T16:26:43Z</dcterms:created>
  <dcterms:modified xsi:type="dcterms:W3CDTF">2024-05-19T16:30:05Z</dcterms:modified>
</cp:coreProperties>
</file>