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3"/>
  </p:handoutMasterIdLst>
  <p:sldIdLst>
    <p:sldId id="256" r:id="rId3"/>
    <p:sldId id="262" r:id="rId5"/>
    <p:sldId id="271" r:id="rId6"/>
    <p:sldId id="272" r:id="rId7"/>
    <p:sldId id="273" r:id="rId8"/>
    <p:sldId id="265" r:id="rId9"/>
    <p:sldId id="263" r:id="rId10"/>
    <p:sldId id="280" r:id="rId11"/>
    <p:sldId id="281" r:id="rId12"/>
  </p:sldIdLst>
  <p:sldSz cx="12188825"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06" autoAdjust="0"/>
  </p:normalViewPr>
  <p:slideViewPr>
    <p:cSldViewPr>
      <p:cViewPr varScale="1">
        <p:scale>
          <a:sx n="88" d="100"/>
          <a:sy n="88" d="100"/>
        </p:scale>
        <p:origin x="532" y="68"/>
      </p:cViewPr>
      <p:guideLst>
        <p:guide pos="3839"/>
        <p:guide orient="horz" pos="2178"/>
      </p:guideLst>
    </p:cSldViewPr>
  </p:slideViewPr>
  <p:notesTextViewPr>
    <p:cViewPr>
      <p:scale>
        <a:sx n="1" d="1"/>
        <a:sy n="1" d="1"/>
      </p:scale>
      <p:origin x="0" y="0"/>
    </p:cViewPr>
  </p:notesTextViewPr>
  <p:notesViewPr>
    <p:cSldViewPr>
      <p:cViewPr varScale="1">
        <p:scale>
          <a:sx n="87" d="100"/>
          <a:sy n="87" d="100"/>
        </p:scale>
        <p:origin x="3090" y="96"/>
      </p:cViewPr>
      <p:guideLst>
        <p:guide orient="horz" pos="2903"/>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5BE0F2D6-FCAB-42B5-BDA7-17A772DB7208}" type="datetime2">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446DCAE-1661-43FF-8A44-43DAFDC1FD90}" type="slidenum">
              <a:rPr lang="en-US" altLang="zh-CN">
                <a:latin typeface="Microsoft YaHei UI" panose="020B0503020204020204" pitchFamily="34" charset="-122"/>
                <a:ea typeface="Microsoft YaHei UI" panose="020B0503020204020204" pitchFamily="34" charset="-122"/>
              </a:rPr>
            </a:fld>
            <a:endParaRPr lang="en-US" altLang="zh-CN"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3E92FE82-459C-4CAF-A040-39065DAC2EC8}" type="datetime2">
              <a:rPr lang="zh-CN" altLang="en-US" smtClean="0"/>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dirty="0"/>
              <a:t>单击此处编辑母版文本样式</a:t>
            </a:r>
            <a:endParaRPr lang="zh-CN" altLang="en-US" dirty="0"/>
          </a:p>
          <a:p>
            <a:pPr lvl="1" rtl="0"/>
            <a:r>
              <a:rPr lang="zh-CN" altLang="en-US" dirty="0"/>
              <a:t>第二级</a:t>
            </a:r>
            <a:endParaRPr lang="zh-CN" altLang="en-US" dirty="0"/>
          </a:p>
          <a:p>
            <a:pPr lvl="2" rtl="0"/>
            <a:r>
              <a:rPr lang="zh-CN" altLang="en-US" dirty="0"/>
              <a:t>第三级</a:t>
            </a:r>
            <a:endParaRPr lang="zh-CN" altLang="en-US" dirty="0"/>
          </a:p>
          <a:p>
            <a:pPr lvl="3" rtl="0"/>
            <a:r>
              <a:rPr lang="zh-CN" altLang="en-US" dirty="0"/>
              <a:t>第四级</a:t>
            </a:r>
            <a:endParaRPr lang="zh-CN" altLang="en-US" dirty="0"/>
          </a:p>
          <a:p>
            <a:pPr lvl="4" rtl="0"/>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69C971FF-EF28-4195-A575-329446EFAA55}" type="slidenum">
              <a:rPr lang="en-US" altLang="zh-CN" smtClean="0"/>
            </a:fld>
            <a:endParaRPr lang="en-US" altLang="zh-C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lumMod val="50000"/>
          </a:schemeClr>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lumMod val="50000"/>
          </a:schemeClr>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lumMod val="50000"/>
          </a:schemeClr>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lumMod val="50000"/>
          </a:schemeClr>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69C971FF-EF28-4195-A575-329446EFAA55}" type="slidenum">
              <a:rPr lang="en-US" altLang="zh-CN"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3A2CC701-D80A-463B-8415-A85485312088}" type="slidenum">
              <a:rPr lang="en-US" altLang="zh-CN"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69C971FF-EF28-4195-A575-329446EFAA55}" type="slidenum">
              <a:rPr lang="en-US" altLang="zh-CN"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3A2CC701-D80A-463B-8415-A85485312088}" type="slidenum">
              <a:rPr lang="en-US" altLang="zh-CN"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69C971FF-EF28-4195-A575-329446EFAA55}" type="slidenum">
              <a:rPr lang="en-US" altLang="zh-CN"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幻灯片编号占位符 3"/>
          <p:cNvSpPr>
            <a:spLocks noGrp="1"/>
          </p:cNvSpPr>
          <p:nvPr>
            <p:ph type="sldNum" sz="quarter" idx="10"/>
          </p:nvPr>
        </p:nvSpPr>
        <p:spPr/>
        <p:txBody>
          <a:bodyPr rtlCol="0"/>
          <a:lstStyle/>
          <a:p>
            <a:pPr rtl="0"/>
            <a:fld id="{3A2CC701-D80A-463B-8415-A85485312088}" type="slidenum">
              <a:rPr lang="en-US" altLang="zh-CN" smtClean="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69C971FF-EF28-4195-A575-329446EFAA55}" type="slidenum">
              <a:rPr lang="en-US" altLang="zh-CN" smtClean="0"/>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69C971FF-EF28-4195-A575-329446EFAA55}" type="slidenum">
              <a:rPr lang="en-US" altLang="zh-CN" smtClean="0"/>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69C971FF-EF28-4195-A575-329446EFAA55}" type="slidenum">
              <a:rPr lang="en-US" altLang="zh-CN"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地图" descr="北美洲地图"/>
          <p:cNvSpPr>
            <a:spLocks noEditPoints="1"/>
          </p:cNvSpPr>
          <p:nvPr/>
        </p:nvSpPr>
        <p:spPr bwMode="auto">
          <a:xfrm>
            <a:off x="4473575" y="3175"/>
            <a:ext cx="7715250" cy="6858000"/>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ctrTitle"/>
          </p:nvPr>
        </p:nvSpPr>
        <p:spPr>
          <a:xfrm>
            <a:off x="1217613" y="1828799"/>
            <a:ext cx="9753600" cy="3048001"/>
          </a:xfrm>
        </p:spPr>
        <p:txBody>
          <a:bodyPr rtlCol="0">
            <a:normAutofit/>
          </a:bodyPr>
          <a:lstStyle>
            <a:lvl1pPr>
              <a:defRPr sz="4400"/>
            </a:lvl1pPr>
          </a:lstStyle>
          <a:p>
            <a:pPr rtl="0"/>
            <a:r>
              <a:rPr lang="zh-CN" altLang="en-US"/>
              <a:t>单击此处编辑母版标题样式</a:t>
            </a:r>
            <a:endParaRPr lang="zh-CN" altLang="en-US" dirty="0"/>
          </a:p>
        </p:txBody>
      </p:sp>
      <p:sp>
        <p:nvSpPr>
          <p:cNvPr id="3" name="副标题 2"/>
          <p:cNvSpPr>
            <a:spLocks noGrp="1"/>
          </p:cNvSpPr>
          <p:nvPr>
            <p:ph type="subTitle" idx="1"/>
          </p:nvPr>
        </p:nvSpPr>
        <p:spPr>
          <a:xfrm>
            <a:off x="1217614" y="5029200"/>
            <a:ext cx="7848600" cy="1143000"/>
          </a:xfrm>
        </p:spPr>
        <p:txBody>
          <a:bodyPr rtlCol="0">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竖排文字占位符 2"/>
          <p:cNvSpPr>
            <a:spLocks noGrp="1"/>
          </p:cNvSpPr>
          <p:nvPr>
            <p:ph type="body" orient="vert" idx="1" hasCustomPrompt="1"/>
          </p:nvPr>
        </p:nvSpPr>
        <p:spPr/>
        <p:txBody>
          <a:bodyPr vert="eaVert" rtlCol="0"/>
          <a:lstStyle>
            <a:lvl5pPr>
              <a:defRPr/>
            </a:lvl5pPr>
            <a:lvl6pPr>
              <a:defRPr/>
            </a:lvl6pPr>
            <a:lvl7pPr>
              <a:defRPr baseline="0"/>
            </a:lvl7pPr>
            <a:lvl8pPr>
              <a:defRPr baseline="0"/>
            </a:lvl8pPr>
          </a:lstStyle>
          <a:p>
            <a:pPr lvl="0" rtl="0"/>
            <a:r>
              <a:rPr lang="zh-CN" altLang="en-US"/>
              <a:t>编辑母版文本样式</a:t>
            </a:r>
            <a:endParaRPr lang="zh-CN" altLang="en-US"/>
          </a:p>
          <a:p>
            <a:pPr lvl="1" rtl="0"/>
            <a:r>
              <a:rPr lang="zh-CN" altLang="en-US"/>
              <a:t>第二级</a:t>
            </a:r>
            <a:endParaRPr lang="zh-CN" altLang="en-US"/>
          </a:p>
          <a:p>
            <a:pPr lvl="2" rtl="0"/>
            <a:r>
              <a:rPr lang="zh-CN" altLang="en-US"/>
              <a:t>第三级</a:t>
            </a:r>
            <a:endParaRPr lang="zh-CN" altLang="en-US"/>
          </a:p>
          <a:p>
            <a:pPr lvl="3" rtl="0"/>
            <a:r>
              <a:rPr lang="zh-CN" altLang="en-US"/>
              <a:t>第四级</a:t>
            </a:r>
            <a:endParaRPr lang="zh-CN" altLang="en-US"/>
          </a:p>
          <a:p>
            <a:pPr lvl="4" rtl="0"/>
            <a:r>
              <a:rPr lang="zh-CN" altLang="en-US"/>
              <a:t>第五级</a:t>
            </a:r>
            <a:endParaRPr lang="zh-CN" altLang="en-US" dirty="0"/>
          </a:p>
        </p:txBody>
      </p:sp>
      <p:sp>
        <p:nvSpPr>
          <p:cNvPr id="5" name="页脚占位符 4"/>
          <p:cNvSpPr>
            <a:spLocks noGrp="1"/>
          </p:cNvSpPr>
          <p:nvPr>
            <p:ph type="ftr" sz="quarter" idx="11"/>
          </p:nvPr>
        </p:nvSpPr>
        <p:spPr/>
        <p:txBody>
          <a:bodyPr rtlCol="0"/>
          <a:lstStyle/>
          <a:p>
            <a:pPr rtl="0"/>
            <a:r>
              <a:rPr lang="zh-CN" altLang="en-US" dirty="0"/>
              <a:t>添加页脚</a:t>
            </a:r>
            <a:endParaRPr lang="zh-CN" altLang="en-US" dirty="0"/>
          </a:p>
        </p:txBody>
      </p:sp>
      <p:sp>
        <p:nvSpPr>
          <p:cNvPr id="4" name="日期占位符 3"/>
          <p:cNvSpPr>
            <a:spLocks noGrp="1"/>
          </p:cNvSpPr>
          <p:nvPr>
            <p:ph type="dt" sz="half" idx="10"/>
          </p:nvPr>
        </p:nvSpPr>
        <p:spPr/>
        <p:txBody>
          <a:bodyPr rtlCol="0"/>
          <a:lstStyle>
            <a:lvl1pPr>
              <a:defRPr/>
            </a:lvl1pPr>
          </a:lstStyle>
          <a:p>
            <a:fld id="{6203790E-A42D-4931-8640-9922B47E7C0A}" type="datetime2">
              <a:rPr lang="zh-CN" altLang="en-US" smtClean="0"/>
            </a:fld>
            <a:endParaRPr lang="zh-CN" altLang="en-US" dirty="0"/>
          </a:p>
        </p:txBody>
      </p:sp>
      <p:sp>
        <p:nvSpPr>
          <p:cNvPr id="6" name="幻灯片编号占位符 5"/>
          <p:cNvSpPr>
            <a:spLocks noGrp="1"/>
          </p:cNvSpPr>
          <p:nvPr>
            <p:ph type="sldNum" sz="quarter" idx="12"/>
          </p:nvPr>
        </p:nvSpPr>
        <p:spPr/>
        <p:txBody>
          <a:bodyPr rtlCol="0"/>
          <a:lstStyle/>
          <a:p>
            <a:pPr rtl="0"/>
            <a:fld id="{F36C87F6-986D-49E6-AF40-1B3A1EE8064D}"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836898" y="685800"/>
            <a:ext cx="2134315" cy="5486400"/>
          </a:xfrm>
        </p:spPr>
        <p:txBody>
          <a:bodyPr vert="eaVert" rtlCol="0"/>
          <a:lstStyle/>
          <a:p>
            <a:pPr rtl="0"/>
            <a:r>
              <a:rPr lang="zh-CN" altLang="en-US"/>
              <a:t>单击此处编辑母版标题样式</a:t>
            </a:r>
            <a:endParaRPr lang="zh-CN" altLang="en-US" dirty="0"/>
          </a:p>
        </p:txBody>
      </p:sp>
      <p:sp>
        <p:nvSpPr>
          <p:cNvPr id="3" name="竖排文字占位符 2"/>
          <p:cNvSpPr>
            <a:spLocks noGrp="1"/>
          </p:cNvSpPr>
          <p:nvPr>
            <p:ph type="body" orient="vert" idx="1" hasCustomPrompt="1"/>
          </p:nvPr>
        </p:nvSpPr>
        <p:spPr>
          <a:xfrm>
            <a:off x="1217613" y="685800"/>
            <a:ext cx="7416138" cy="5486400"/>
          </a:xfrm>
        </p:spPr>
        <p:txBody>
          <a:bodyPr vert="eaVert" rtlCol="0"/>
          <a:lstStyle>
            <a:lvl5pPr>
              <a:defRPr/>
            </a:lvl5pPr>
            <a:lvl6pPr>
              <a:defRPr/>
            </a:lvl6pPr>
            <a:lvl7pPr>
              <a:defRPr/>
            </a:lvl7pPr>
            <a:lvl8pPr>
              <a:defRPr/>
            </a:lvl8pPr>
            <a:lvl9pPr>
              <a:defRPr/>
            </a:lvl9pPr>
          </a:lstStyle>
          <a:p>
            <a:pPr lvl="0" rtl="0"/>
            <a:r>
              <a:rPr lang="zh-CN" altLang="en-US"/>
              <a:t>编辑母版文本样式</a:t>
            </a:r>
            <a:endParaRPr lang="zh-CN" altLang="en-US"/>
          </a:p>
          <a:p>
            <a:pPr lvl="1" rtl="0"/>
            <a:r>
              <a:rPr lang="zh-CN" altLang="en-US"/>
              <a:t>第二级</a:t>
            </a:r>
            <a:endParaRPr lang="zh-CN" altLang="en-US"/>
          </a:p>
          <a:p>
            <a:pPr lvl="2" rtl="0"/>
            <a:r>
              <a:rPr lang="zh-CN" altLang="en-US"/>
              <a:t>第三级</a:t>
            </a:r>
            <a:endParaRPr lang="zh-CN" altLang="en-US"/>
          </a:p>
          <a:p>
            <a:pPr lvl="3" rtl="0"/>
            <a:r>
              <a:rPr lang="zh-CN" altLang="en-US"/>
              <a:t>第四级</a:t>
            </a:r>
            <a:endParaRPr lang="zh-CN" altLang="en-US"/>
          </a:p>
          <a:p>
            <a:pPr lvl="4" rtl="0"/>
            <a:r>
              <a:rPr lang="zh-CN" altLang="en-US"/>
              <a:t>第五级</a:t>
            </a:r>
            <a:endParaRPr lang="zh-CN" altLang="en-US" dirty="0"/>
          </a:p>
        </p:txBody>
      </p:sp>
      <p:sp>
        <p:nvSpPr>
          <p:cNvPr id="5" name="页脚占位符 4"/>
          <p:cNvSpPr>
            <a:spLocks noGrp="1"/>
          </p:cNvSpPr>
          <p:nvPr>
            <p:ph type="ftr" sz="quarter" idx="11"/>
          </p:nvPr>
        </p:nvSpPr>
        <p:spPr/>
        <p:txBody>
          <a:bodyPr rtlCol="0"/>
          <a:lstStyle/>
          <a:p>
            <a:pPr rtl="0"/>
            <a:r>
              <a:rPr lang="zh-CN" altLang="en-US" dirty="0"/>
              <a:t>添加页脚</a:t>
            </a:r>
            <a:endParaRPr lang="zh-CN" altLang="en-US" dirty="0"/>
          </a:p>
        </p:txBody>
      </p:sp>
      <p:sp>
        <p:nvSpPr>
          <p:cNvPr id="4" name="日期占位符 3"/>
          <p:cNvSpPr>
            <a:spLocks noGrp="1"/>
          </p:cNvSpPr>
          <p:nvPr>
            <p:ph type="dt" sz="half" idx="10"/>
          </p:nvPr>
        </p:nvSpPr>
        <p:spPr/>
        <p:txBody>
          <a:bodyPr rtlCol="0"/>
          <a:lstStyle>
            <a:lvl1pPr>
              <a:defRPr/>
            </a:lvl1pPr>
          </a:lstStyle>
          <a:p>
            <a:fld id="{F89E80EB-95B1-480B-B625-80BB11F29547}" type="datetime2">
              <a:rPr lang="zh-CN" altLang="en-US" smtClean="0"/>
            </a:fld>
            <a:endParaRPr lang="zh-CN" altLang="en-US" dirty="0"/>
          </a:p>
        </p:txBody>
      </p:sp>
      <p:sp>
        <p:nvSpPr>
          <p:cNvPr id="6" name="幻灯片编号占位符 5"/>
          <p:cNvSpPr>
            <a:spLocks noGrp="1"/>
          </p:cNvSpPr>
          <p:nvPr>
            <p:ph type="sldNum" sz="quarter" idx="12"/>
          </p:nvPr>
        </p:nvSpPr>
        <p:spPr/>
        <p:txBody>
          <a:bodyPr rtlCol="0"/>
          <a:lstStyle/>
          <a:p>
            <a:pPr rtl="0"/>
            <a:fld id="{F36C87F6-986D-49E6-AF40-1B3A1EE8064D}"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idx="1" hasCustomPrompt="1"/>
          </p:nvPr>
        </p:nvSpPr>
        <p:spPr/>
        <p:txBody>
          <a:bodyPr rtlCol="0"/>
          <a:lstStyle>
            <a:lvl5pPr>
              <a:defRPr/>
            </a:lvl5pPr>
            <a:lvl6pPr>
              <a:defRPr/>
            </a:lvl6pPr>
            <a:lvl7pPr>
              <a:defRPr baseline="0"/>
            </a:lvl7pPr>
            <a:lvl8pPr>
              <a:defRPr baseline="0"/>
            </a:lvl8pPr>
            <a:lvl9pPr>
              <a:defRPr baseline="0"/>
            </a:lvl9pPr>
          </a:lstStyle>
          <a:p>
            <a:pPr lvl="0" rtl="0"/>
            <a:r>
              <a:rPr lang="zh-CN" altLang="en-US"/>
              <a:t>编辑母版文本样式</a:t>
            </a:r>
            <a:endParaRPr lang="zh-CN" altLang="en-US"/>
          </a:p>
          <a:p>
            <a:pPr lvl="1" rtl="0"/>
            <a:r>
              <a:rPr lang="zh-CN" altLang="en-US"/>
              <a:t>第二级</a:t>
            </a:r>
            <a:endParaRPr lang="zh-CN" altLang="en-US"/>
          </a:p>
          <a:p>
            <a:pPr lvl="2" rtl="0"/>
            <a:r>
              <a:rPr lang="zh-CN" altLang="en-US"/>
              <a:t>第三级</a:t>
            </a:r>
            <a:endParaRPr lang="zh-CN" altLang="en-US"/>
          </a:p>
          <a:p>
            <a:pPr lvl="3" rtl="0"/>
            <a:r>
              <a:rPr lang="zh-CN" altLang="en-US"/>
              <a:t>第四级</a:t>
            </a:r>
            <a:endParaRPr lang="zh-CN" altLang="en-US"/>
          </a:p>
          <a:p>
            <a:pPr lvl="4" rtl="0"/>
            <a:r>
              <a:rPr lang="zh-CN" altLang="en-US"/>
              <a:t>第五级</a:t>
            </a:r>
            <a:endParaRPr lang="zh-CN" altLang="en-US" dirty="0"/>
          </a:p>
        </p:txBody>
      </p:sp>
      <p:sp>
        <p:nvSpPr>
          <p:cNvPr id="5" name="页脚占位符 4"/>
          <p:cNvSpPr>
            <a:spLocks noGrp="1"/>
          </p:cNvSpPr>
          <p:nvPr>
            <p:ph type="ftr" sz="quarter" idx="11"/>
          </p:nvPr>
        </p:nvSpPr>
        <p:spPr/>
        <p:txBody>
          <a:bodyPr rtlCol="0"/>
          <a:lstStyle/>
          <a:p>
            <a:pPr rtl="0"/>
            <a:r>
              <a:rPr lang="zh-CN" altLang="en-US" dirty="0"/>
              <a:t>添加页脚</a:t>
            </a:r>
            <a:endParaRPr lang="zh-CN" altLang="en-US" dirty="0"/>
          </a:p>
        </p:txBody>
      </p:sp>
      <p:sp>
        <p:nvSpPr>
          <p:cNvPr id="4" name="日期占位符 3"/>
          <p:cNvSpPr>
            <a:spLocks noGrp="1"/>
          </p:cNvSpPr>
          <p:nvPr>
            <p:ph type="dt" sz="half" idx="10"/>
          </p:nvPr>
        </p:nvSpPr>
        <p:spPr/>
        <p:txBody>
          <a:bodyPr rtlCol="0"/>
          <a:lstStyle>
            <a:lvl1pPr>
              <a:defRPr/>
            </a:lvl1pPr>
          </a:lstStyle>
          <a:p>
            <a:fld id="{A29EA0DF-7100-4546-B3B9-9D91C2B7FAF6}" type="datetime2">
              <a:rPr lang="zh-CN" altLang="en-US" smtClean="0"/>
            </a:fld>
            <a:endParaRPr lang="zh-CN" altLang="en-US" dirty="0"/>
          </a:p>
        </p:txBody>
      </p:sp>
      <p:sp>
        <p:nvSpPr>
          <p:cNvPr id="6" name="幻灯片编号占位符 5"/>
          <p:cNvSpPr>
            <a:spLocks noGrp="1"/>
          </p:cNvSpPr>
          <p:nvPr>
            <p:ph type="sldNum" sz="quarter" idx="12"/>
          </p:nvPr>
        </p:nvSpPr>
        <p:spPr/>
        <p:txBody>
          <a:bodyPr rtlCol="0"/>
          <a:lstStyle/>
          <a:p>
            <a:pPr rtl="0"/>
            <a:fld id="{F36C87F6-986D-49E6-AF40-1B3A1EE8064D}"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17614" y="3429000"/>
            <a:ext cx="9753600" cy="2362199"/>
          </a:xfrm>
        </p:spPr>
        <p:txBody>
          <a:bodyPr rtlCol="0" anchor="b">
            <a:normAutofit/>
          </a:bodyPr>
          <a:lstStyle>
            <a:lvl1pPr algn="l">
              <a:defRPr sz="4400" b="0" cap="all"/>
            </a:lvl1pPr>
          </a:lstStyle>
          <a:p>
            <a:pPr rtl="0"/>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1213150" y="685801"/>
            <a:ext cx="7853063" cy="1142999"/>
          </a:xfrm>
        </p:spPr>
        <p:txBody>
          <a:bodyPr rtlCol="0"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编辑母版文本样式</a:t>
            </a:r>
            <a:endParaRPr lang="zh-CN" altLang="en-US"/>
          </a:p>
        </p:txBody>
      </p:sp>
      <p:sp>
        <p:nvSpPr>
          <p:cNvPr id="5" name="页脚占位符 4"/>
          <p:cNvSpPr>
            <a:spLocks noGrp="1"/>
          </p:cNvSpPr>
          <p:nvPr>
            <p:ph type="ftr" sz="quarter" idx="11"/>
          </p:nvPr>
        </p:nvSpPr>
        <p:spPr/>
        <p:txBody>
          <a:bodyPr rtlCol="0"/>
          <a:lstStyle/>
          <a:p>
            <a:pPr rtl="0"/>
            <a:r>
              <a:rPr lang="zh-CN" altLang="en-US" dirty="0"/>
              <a:t>添加页脚</a:t>
            </a:r>
            <a:endParaRPr lang="zh-CN" altLang="en-US" dirty="0"/>
          </a:p>
        </p:txBody>
      </p:sp>
      <p:sp>
        <p:nvSpPr>
          <p:cNvPr id="4" name="日期占位符 3"/>
          <p:cNvSpPr>
            <a:spLocks noGrp="1"/>
          </p:cNvSpPr>
          <p:nvPr>
            <p:ph type="dt" sz="half" idx="10"/>
          </p:nvPr>
        </p:nvSpPr>
        <p:spPr/>
        <p:txBody>
          <a:bodyPr rtlCol="0"/>
          <a:lstStyle>
            <a:lvl1pPr>
              <a:defRPr/>
            </a:lvl1pPr>
          </a:lstStyle>
          <a:p>
            <a:fld id="{7269DA4D-7717-4736-BB8B-4BD5C91D79CD}" type="datetime2">
              <a:rPr lang="zh-CN" altLang="en-US" smtClean="0"/>
            </a:fld>
            <a:endParaRPr lang="zh-CN" altLang="en-US" dirty="0"/>
          </a:p>
        </p:txBody>
      </p:sp>
      <p:sp>
        <p:nvSpPr>
          <p:cNvPr id="6" name="幻灯片编号占位符 5"/>
          <p:cNvSpPr>
            <a:spLocks noGrp="1"/>
          </p:cNvSpPr>
          <p:nvPr>
            <p:ph type="sldNum" sz="quarter" idx="12"/>
          </p:nvPr>
        </p:nvSpPr>
        <p:spPr/>
        <p:txBody>
          <a:bodyPr rtlCol="0"/>
          <a:lstStyle/>
          <a:p>
            <a:pPr rtl="0"/>
            <a:fld id="{F36C87F6-986D-49E6-AF40-1B3A1EE8064D}"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hasCustomPrompt="1"/>
          </p:nvPr>
        </p:nvSpPr>
        <p:spPr>
          <a:xfrm>
            <a:off x="1233279" y="1828800"/>
            <a:ext cx="4708734" cy="4343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rtl="0"/>
            <a:r>
              <a:rPr lang="zh-CN" altLang="en-US"/>
              <a:t>编辑母版文本样式</a:t>
            </a:r>
            <a:endParaRPr lang="zh-CN" altLang="en-US"/>
          </a:p>
          <a:p>
            <a:pPr lvl="1" rtl="0"/>
            <a:r>
              <a:rPr lang="zh-CN" altLang="en-US"/>
              <a:t>第二级</a:t>
            </a:r>
            <a:endParaRPr lang="zh-CN" altLang="en-US"/>
          </a:p>
          <a:p>
            <a:pPr lvl="2" rtl="0"/>
            <a:r>
              <a:rPr lang="zh-CN" altLang="en-US"/>
              <a:t>第三级</a:t>
            </a:r>
            <a:endParaRPr lang="zh-CN" altLang="en-US"/>
          </a:p>
          <a:p>
            <a:pPr lvl="3" rtl="0"/>
            <a:r>
              <a:rPr lang="zh-CN" altLang="en-US"/>
              <a:t>第四级</a:t>
            </a:r>
            <a:endParaRPr lang="zh-CN" altLang="en-US"/>
          </a:p>
          <a:p>
            <a:pPr lvl="4" rtl="0"/>
            <a:r>
              <a:rPr lang="zh-CN" altLang="en-US"/>
              <a:t>第五级</a:t>
            </a:r>
            <a:endParaRPr lang="zh-CN" altLang="en-US" dirty="0"/>
          </a:p>
        </p:txBody>
      </p:sp>
      <p:sp>
        <p:nvSpPr>
          <p:cNvPr id="4" name="内容占位符 3"/>
          <p:cNvSpPr>
            <a:spLocks noGrp="1"/>
          </p:cNvSpPr>
          <p:nvPr>
            <p:ph sz="half" idx="2" hasCustomPrompt="1"/>
          </p:nvPr>
        </p:nvSpPr>
        <p:spPr>
          <a:xfrm>
            <a:off x="6262479" y="1828800"/>
            <a:ext cx="4708734" cy="4343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CN" altLang="en-US"/>
              <a:t>编辑母版文本样式</a:t>
            </a:r>
            <a:endParaRPr lang="zh-CN" altLang="en-US"/>
          </a:p>
          <a:p>
            <a:pPr lvl="1" rtl="0"/>
            <a:r>
              <a:rPr lang="zh-CN" altLang="en-US"/>
              <a:t>第二级</a:t>
            </a:r>
            <a:endParaRPr lang="zh-CN" altLang="en-US"/>
          </a:p>
          <a:p>
            <a:pPr lvl="2" rtl="0"/>
            <a:r>
              <a:rPr lang="zh-CN" altLang="en-US"/>
              <a:t>第三级</a:t>
            </a:r>
            <a:endParaRPr lang="zh-CN" altLang="en-US"/>
          </a:p>
          <a:p>
            <a:pPr lvl="3" rtl="0"/>
            <a:r>
              <a:rPr lang="zh-CN" altLang="en-US"/>
              <a:t>第四级</a:t>
            </a:r>
            <a:endParaRPr lang="zh-CN" altLang="en-US"/>
          </a:p>
          <a:p>
            <a:pPr lvl="4" rtl="0"/>
            <a:r>
              <a:rPr lang="zh-CN" altLang="en-US"/>
              <a:t>第五级</a:t>
            </a:r>
            <a:endParaRPr lang="zh-CN" altLang="en-US" dirty="0"/>
          </a:p>
        </p:txBody>
      </p:sp>
      <p:sp>
        <p:nvSpPr>
          <p:cNvPr id="6" name="页脚占位符 5"/>
          <p:cNvSpPr>
            <a:spLocks noGrp="1"/>
          </p:cNvSpPr>
          <p:nvPr>
            <p:ph type="ftr" sz="quarter" idx="11"/>
          </p:nvPr>
        </p:nvSpPr>
        <p:spPr/>
        <p:txBody>
          <a:bodyPr rtlCol="0"/>
          <a:lstStyle/>
          <a:p>
            <a:pPr rtl="0"/>
            <a:r>
              <a:rPr lang="zh-CN" altLang="en-US" dirty="0"/>
              <a:t>添加页脚</a:t>
            </a:r>
            <a:endParaRPr lang="zh-CN" altLang="en-US" dirty="0"/>
          </a:p>
        </p:txBody>
      </p:sp>
      <p:sp>
        <p:nvSpPr>
          <p:cNvPr id="5" name="日期占位符 4"/>
          <p:cNvSpPr>
            <a:spLocks noGrp="1"/>
          </p:cNvSpPr>
          <p:nvPr>
            <p:ph type="dt" sz="half" idx="10"/>
          </p:nvPr>
        </p:nvSpPr>
        <p:spPr/>
        <p:txBody>
          <a:bodyPr rtlCol="0"/>
          <a:lstStyle>
            <a:lvl1pPr>
              <a:defRPr/>
            </a:lvl1pPr>
          </a:lstStyle>
          <a:p>
            <a:fld id="{3FB170A4-7884-425B-BCC1-55DC3D310F3E}" type="datetime2">
              <a:rPr lang="zh-CN" altLang="en-US" smtClean="0"/>
            </a:fld>
            <a:endParaRPr lang="zh-CN" altLang="en-US" dirty="0"/>
          </a:p>
        </p:txBody>
      </p:sp>
      <p:sp>
        <p:nvSpPr>
          <p:cNvPr id="7" name="幻灯片编号占位符 6"/>
          <p:cNvSpPr>
            <a:spLocks noGrp="1"/>
          </p:cNvSpPr>
          <p:nvPr>
            <p:ph type="sldNum" sz="quarter" idx="12"/>
          </p:nvPr>
        </p:nvSpPr>
        <p:spPr/>
        <p:txBody>
          <a:bodyPr rtlCol="0"/>
          <a:lstStyle/>
          <a:p>
            <a:pPr rtl="0"/>
            <a:fld id="{F36C87F6-986D-49E6-AF40-1B3A1EE8064D}"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vl1pPr>
          </a:lstStyle>
          <a:p>
            <a:pPr rtl="0"/>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1217614" y="1828799"/>
            <a:ext cx="4709160" cy="838201"/>
          </a:xfrm>
        </p:spPr>
        <p:txBody>
          <a:bodyPr rtlCol="0"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endParaRPr lang="zh-CN" altLang="en-US"/>
          </a:p>
        </p:txBody>
      </p:sp>
      <p:sp>
        <p:nvSpPr>
          <p:cNvPr id="4" name="内容占位符 3"/>
          <p:cNvSpPr>
            <a:spLocks noGrp="1"/>
          </p:cNvSpPr>
          <p:nvPr>
            <p:ph sz="half" idx="2" hasCustomPrompt="1"/>
          </p:nvPr>
        </p:nvSpPr>
        <p:spPr>
          <a:xfrm>
            <a:off x="1217614" y="2743200"/>
            <a:ext cx="4709160" cy="3428999"/>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a:t>编辑母版文本样式</a:t>
            </a:r>
            <a:endParaRPr lang="zh-CN" altLang="en-US"/>
          </a:p>
          <a:p>
            <a:pPr lvl="1" rtl="0"/>
            <a:r>
              <a:rPr lang="zh-CN" altLang="en-US"/>
              <a:t>第二级</a:t>
            </a:r>
            <a:endParaRPr lang="zh-CN" altLang="en-US"/>
          </a:p>
          <a:p>
            <a:pPr lvl="2" rtl="0"/>
            <a:r>
              <a:rPr lang="zh-CN" altLang="en-US"/>
              <a:t>第三级</a:t>
            </a:r>
            <a:endParaRPr lang="zh-CN" altLang="en-US"/>
          </a:p>
          <a:p>
            <a:pPr lvl="3" rtl="0"/>
            <a:r>
              <a:rPr lang="zh-CN" altLang="en-US"/>
              <a:t>第四级</a:t>
            </a:r>
            <a:endParaRPr lang="zh-CN" altLang="en-US"/>
          </a:p>
          <a:p>
            <a:pPr lvl="4" rtl="0"/>
            <a:r>
              <a:rPr lang="zh-CN" altLang="en-US"/>
              <a:t>第五级</a:t>
            </a:r>
            <a:endParaRPr lang="zh-CN" altLang="en-US" dirty="0"/>
          </a:p>
        </p:txBody>
      </p:sp>
      <p:sp>
        <p:nvSpPr>
          <p:cNvPr id="5" name="文本占位符 4"/>
          <p:cNvSpPr>
            <a:spLocks noGrp="1"/>
          </p:cNvSpPr>
          <p:nvPr>
            <p:ph type="body" sz="quarter" idx="3" hasCustomPrompt="1"/>
          </p:nvPr>
        </p:nvSpPr>
        <p:spPr>
          <a:xfrm>
            <a:off x="6262054" y="1828799"/>
            <a:ext cx="4709160" cy="838201"/>
          </a:xfrm>
        </p:spPr>
        <p:txBody>
          <a:bodyPr rtlCol="0"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endParaRPr lang="zh-CN" altLang="en-US"/>
          </a:p>
        </p:txBody>
      </p:sp>
      <p:sp>
        <p:nvSpPr>
          <p:cNvPr id="6" name="内容占位符 5"/>
          <p:cNvSpPr>
            <a:spLocks noGrp="1"/>
          </p:cNvSpPr>
          <p:nvPr>
            <p:ph sz="quarter" idx="4" hasCustomPrompt="1"/>
          </p:nvPr>
        </p:nvSpPr>
        <p:spPr>
          <a:xfrm>
            <a:off x="6262054" y="2743200"/>
            <a:ext cx="4709160" cy="3428999"/>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rtl="0"/>
            <a:r>
              <a:rPr lang="zh-CN" altLang="en-US"/>
              <a:t>编辑母版文本样式</a:t>
            </a:r>
            <a:endParaRPr lang="zh-CN" altLang="en-US"/>
          </a:p>
          <a:p>
            <a:pPr lvl="1" rtl="0"/>
            <a:r>
              <a:rPr lang="zh-CN" altLang="en-US"/>
              <a:t>第二级</a:t>
            </a:r>
            <a:endParaRPr lang="zh-CN" altLang="en-US"/>
          </a:p>
          <a:p>
            <a:pPr lvl="2" rtl="0"/>
            <a:r>
              <a:rPr lang="zh-CN" altLang="en-US"/>
              <a:t>第三级</a:t>
            </a:r>
            <a:endParaRPr lang="zh-CN" altLang="en-US"/>
          </a:p>
          <a:p>
            <a:pPr lvl="3" rtl="0"/>
            <a:r>
              <a:rPr lang="zh-CN" altLang="en-US"/>
              <a:t>第四级</a:t>
            </a:r>
            <a:endParaRPr lang="zh-CN" altLang="en-US"/>
          </a:p>
          <a:p>
            <a:pPr lvl="4" rtl="0"/>
            <a:r>
              <a:rPr lang="zh-CN" altLang="en-US"/>
              <a:t>第五级</a:t>
            </a:r>
            <a:endParaRPr lang="zh-CN" altLang="en-US" dirty="0"/>
          </a:p>
        </p:txBody>
      </p:sp>
      <p:sp>
        <p:nvSpPr>
          <p:cNvPr id="8" name="页脚占位符 7"/>
          <p:cNvSpPr>
            <a:spLocks noGrp="1"/>
          </p:cNvSpPr>
          <p:nvPr>
            <p:ph type="ftr" sz="quarter" idx="11"/>
          </p:nvPr>
        </p:nvSpPr>
        <p:spPr/>
        <p:txBody>
          <a:bodyPr rtlCol="0"/>
          <a:lstStyle/>
          <a:p>
            <a:pPr rtl="0"/>
            <a:r>
              <a:rPr lang="zh-CN" altLang="en-US" dirty="0"/>
              <a:t>添加页脚</a:t>
            </a:r>
            <a:endParaRPr lang="zh-CN" altLang="en-US" dirty="0"/>
          </a:p>
        </p:txBody>
      </p:sp>
      <p:sp>
        <p:nvSpPr>
          <p:cNvPr id="7" name="日期占位符 6"/>
          <p:cNvSpPr>
            <a:spLocks noGrp="1"/>
          </p:cNvSpPr>
          <p:nvPr>
            <p:ph type="dt" sz="half" idx="10"/>
          </p:nvPr>
        </p:nvSpPr>
        <p:spPr/>
        <p:txBody>
          <a:bodyPr rtlCol="0"/>
          <a:lstStyle>
            <a:lvl1pPr>
              <a:defRPr/>
            </a:lvl1pPr>
          </a:lstStyle>
          <a:p>
            <a:fld id="{D57252D6-CD94-401A-8201-8713D99D2ED8}" type="datetime2">
              <a:rPr lang="zh-CN" altLang="en-US" smtClean="0"/>
            </a:fld>
            <a:endParaRPr lang="zh-CN" altLang="en-US" dirty="0"/>
          </a:p>
        </p:txBody>
      </p:sp>
      <p:sp>
        <p:nvSpPr>
          <p:cNvPr id="9" name="幻灯片编号占位符 8"/>
          <p:cNvSpPr>
            <a:spLocks noGrp="1"/>
          </p:cNvSpPr>
          <p:nvPr>
            <p:ph type="sldNum" sz="quarter" idx="12"/>
          </p:nvPr>
        </p:nvSpPr>
        <p:spPr/>
        <p:txBody>
          <a:bodyPr rtlCol="0"/>
          <a:lstStyle/>
          <a:p>
            <a:pPr rtl="0"/>
            <a:fld id="{F36C87F6-986D-49E6-AF40-1B3A1EE8064D}"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4" name="页脚占位符 3"/>
          <p:cNvSpPr>
            <a:spLocks noGrp="1"/>
          </p:cNvSpPr>
          <p:nvPr>
            <p:ph type="ftr" sz="quarter" idx="11"/>
          </p:nvPr>
        </p:nvSpPr>
        <p:spPr/>
        <p:txBody>
          <a:bodyPr rtlCol="0"/>
          <a:lstStyle/>
          <a:p>
            <a:pPr rtl="0"/>
            <a:r>
              <a:rPr lang="zh-CN" altLang="en-US" dirty="0"/>
              <a:t>添加页脚</a:t>
            </a:r>
            <a:endParaRPr lang="zh-CN" altLang="en-US" dirty="0"/>
          </a:p>
        </p:txBody>
      </p:sp>
      <p:sp>
        <p:nvSpPr>
          <p:cNvPr id="3" name="日期占位符 2"/>
          <p:cNvSpPr>
            <a:spLocks noGrp="1"/>
          </p:cNvSpPr>
          <p:nvPr>
            <p:ph type="dt" sz="half" idx="10"/>
          </p:nvPr>
        </p:nvSpPr>
        <p:spPr/>
        <p:txBody>
          <a:bodyPr rtlCol="0"/>
          <a:lstStyle>
            <a:lvl1pPr>
              <a:defRPr/>
            </a:lvl1pPr>
          </a:lstStyle>
          <a:p>
            <a:fld id="{F8D6F224-3877-4078-AB2A-DF173BCAB0B0}" type="datetime2">
              <a:rPr lang="zh-CN" altLang="en-US" smtClean="0"/>
            </a:fld>
            <a:endParaRPr lang="zh-CN" altLang="en-US" dirty="0"/>
          </a:p>
        </p:txBody>
      </p:sp>
      <p:sp>
        <p:nvSpPr>
          <p:cNvPr id="5" name="幻灯片编号占位符 4"/>
          <p:cNvSpPr>
            <a:spLocks noGrp="1"/>
          </p:cNvSpPr>
          <p:nvPr>
            <p:ph type="sldNum" sz="quarter" idx="12"/>
          </p:nvPr>
        </p:nvSpPr>
        <p:spPr/>
        <p:txBody>
          <a:bodyPr rtlCol="0"/>
          <a:lstStyle/>
          <a:p>
            <a:pPr rtl="0"/>
            <a:fld id="{F36C87F6-986D-49E6-AF40-1B3A1EE8064D}"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38624F14-D123-4688-ADC6-57AF51C82976}" type="datetime2">
              <a:rPr lang="zh-CN" altLang="en-US" smtClean="0"/>
            </a:fld>
            <a:endParaRPr lang="zh-CN" altLang="en-US" dirty="0"/>
          </a:p>
        </p:txBody>
      </p:sp>
      <p:sp>
        <p:nvSpPr>
          <p:cNvPr id="3" name="页脚占位符 2"/>
          <p:cNvSpPr>
            <a:spLocks noGrp="1"/>
          </p:cNvSpPr>
          <p:nvPr>
            <p:ph type="ftr" sz="quarter" idx="11"/>
          </p:nvPr>
        </p:nvSpPr>
        <p:spPr/>
        <p:txBody>
          <a:bodyPr rtlCol="0"/>
          <a:lstStyle/>
          <a:p>
            <a:pPr rtl="0"/>
            <a:r>
              <a:rPr lang="zh-CN" altLang="en-US" dirty="0"/>
              <a:t>添加页脚</a:t>
            </a:r>
            <a:endParaRPr lang="zh-CN" altLang="en-US" dirty="0"/>
          </a:p>
        </p:txBody>
      </p:sp>
      <p:sp>
        <p:nvSpPr>
          <p:cNvPr id="4" name="幻灯片编号占位符 3"/>
          <p:cNvSpPr>
            <a:spLocks noGrp="1"/>
          </p:cNvSpPr>
          <p:nvPr>
            <p:ph type="sldNum" sz="quarter" idx="12"/>
          </p:nvPr>
        </p:nvSpPr>
        <p:spPr/>
        <p:txBody>
          <a:bodyPr rtlCol="0"/>
          <a:lstStyle/>
          <a:p>
            <a:pPr rtl="0"/>
            <a:fld id="{F36C87F6-986D-49E6-AF40-1B3A1EE8064D}"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5408612"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zh-CN" altLang="en-US" dirty="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684212" y="685800"/>
            <a:ext cx="4495800" cy="4038600"/>
          </a:xfrm>
        </p:spPr>
        <p:txBody>
          <a:bodyPr rtlCol="0" anchor="b">
            <a:noAutofit/>
          </a:bodyPr>
          <a:lstStyle>
            <a:lvl1pPr algn="l">
              <a:defRPr sz="4000" b="0"/>
            </a:lvl1pPr>
          </a:lstStyle>
          <a:p>
            <a:pPr rtl="0"/>
            <a:r>
              <a:rPr lang="zh-CN" altLang="en-US"/>
              <a:t>单击此处编辑母版标题样式</a:t>
            </a:r>
            <a:endParaRPr lang="zh-CN" altLang="en-US" dirty="0"/>
          </a:p>
        </p:txBody>
      </p:sp>
      <p:sp>
        <p:nvSpPr>
          <p:cNvPr id="3" name="内容占位符 2"/>
          <p:cNvSpPr>
            <a:spLocks noGrp="1"/>
          </p:cNvSpPr>
          <p:nvPr>
            <p:ph idx="1" hasCustomPrompt="1"/>
          </p:nvPr>
        </p:nvSpPr>
        <p:spPr>
          <a:xfrm>
            <a:off x="5865814" y="685800"/>
            <a:ext cx="5638800" cy="5486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CN" altLang="en-US"/>
              <a:t>编辑母版文本样式</a:t>
            </a:r>
            <a:endParaRPr lang="zh-CN" altLang="en-US"/>
          </a:p>
          <a:p>
            <a:pPr lvl="1" rtl="0"/>
            <a:r>
              <a:rPr lang="zh-CN" altLang="en-US"/>
              <a:t>第二级</a:t>
            </a:r>
            <a:endParaRPr lang="zh-CN" altLang="en-US"/>
          </a:p>
          <a:p>
            <a:pPr lvl="2" rtl="0"/>
            <a:r>
              <a:rPr lang="zh-CN" altLang="en-US"/>
              <a:t>第三级</a:t>
            </a:r>
            <a:endParaRPr lang="zh-CN" altLang="en-US"/>
          </a:p>
          <a:p>
            <a:pPr lvl="3" rtl="0"/>
            <a:r>
              <a:rPr lang="zh-CN" altLang="en-US"/>
              <a:t>第四级</a:t>
            </a:r>
            <a:endParaRPr lang="zh-CN" altLang="en-US"/>
          </a:p>
          <a:p>
            <a:pPr lvl="4" rtl="0"/>
            <a:r>
              <a:rPr lang="zh-CN" altLang="en-US"/>
              <a:t>第五级</a:t>
            </a:r>
            <a:endParaRPr lang="zh-CN" altLang="en-US" dirty="0"/>
          </a:p>
        </p:txBody>
      </p:sp>
      <p:sp>
        <p:nvSpPr>
          <p:cNvPr id="4" name="文本占位符 3"/>
          <p:cNvSpPr>
            <a:spLocks noGrp="1"/>
          </p:cNvSpPr>
          <p:nvPr>
            <p:ph type="body" sz="half" idx="2" hasCustomPrompt="1"/>
          </p:nvPr>
        </p:nvSpPr>
        <p:spPr>
          <a:xfrm>
            <a:off x="684212" y="4876800"/>
            <a:ext cx="4495799" cy="1295400"/>
          </a:xfrm>
        </p:spPr>
        <p:txBody>
          <a:bodyPr rtlCol="0">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编辑母版文本样式</a:t>
            </a:r>
            <a:endParaRPr lang="zh-CN" altLang="en-US"/>
          </a:p>
        </p:txBody>
      </p:sp>
      <p:sp>
        <p:nvSpPr>
          <p:cNvPr id="6" name="页脚占位符 5"/>
          <p:cNvSpPr>
            <a:spLocks noGrp="1"/>
          </p:cNvSpPr>
          <p:nvPr>
            <p:ph type="ftr" sz="quarter" idx="11"/>
          </p:nvPr>
        </p:nvSpPr>
        <p:spPr/>
        <p:txBody>
          <a:bodyPr rtlCol="0"/>
          <a:lstStyle/>
          <a:p>
            <a:pPr rtl="0"/>
            <a:r>
              <a:rPr lang="zh-CN" altLang="en-US" dirty="0"/>
              <a:t>添加页脚</a:t>
            </a:r>
            <a:endParaRPr lang="zh-CN" altLang="en-US" dirty="0"/>
          </a:p>
        </p:txBody>
      </p:sp>
      <p:sp>
        <p:nvSpPr>
          <p:cNvPr id="5" name="日期占位符 4"/>
          <p:cNvSpPr>
            <a:spLocks noGrp="1"/>
          </p:cNvSpPr>
          <p:nvPr>
            <p:ph type="dt" sz="half" idx="10"/>
          </p:nvPr>
        </p:nvSpPr>
        <p:spPr/>
        <p:txBody>
          <a:bodyPr rtlCol="0"/>
          <a:lstStyle>
            <a:lvl1pPr>
              <a:defRPr/>
            </a:lvl1pPr>
          </a:lstStyle>
          <a:p>
            <a:fld id="{BFF4CF71-76B4-4791-BCB9-ED5D6D3B932D}" type="datetime2">
              <a:rPr lang="zh-CN" altLang="en-US" smtClean="0"/>
            </a:fld>
            <a:endParaRPr lang="zh-CN" altLang="en-US" dirty="0"/>
          </a:p>
        </p:txBody>
      </p:sp>
      <p:sp>
        <p:nvSpPr>
          <p:cNvPr id="7" name="幻灯片编号占位符 6"/>
          <p:cNvSpPr>
            <a:spLocks noGrp="1"/>
          </p:cNvSpPr>
          <p:nvPr>
            <p:ph type="sldNum" sz="quarter" idx="12"/>
          </p:nvPr>
        </p:nvSpPr>
        <p:spPr/>
        <p:txBody>
          <a:bodyPr rtlCol="0"/>
          <a:lstStyle/>
          <a:p>
            <a:pPr rtl="0"/>
            <a:fld id="{F36C87F6-986D-49E6-AF40-1B3A1EE8064D}"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37306" y="0"/>
            <a:ext cx="5523707"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zh-CN" altLang="en-US" dirty="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684212" y="685800"/>
            <a:ext cx="4495800" cy="4038600"/>
          </a:xfrm>
        </p:spPr>
        <p:txBody>
          <a:bodyPr rtlCol="0" anchor="b">
            <a:noAutofit/>
          </a:bodyPr>
          <a:lstStyle>
            <a:lvl1pPr algn="l">
              <a:defRPr sz="4000" b="0"/>
            </a:lvl1pPr>
          </a:lstStyle>
          <a:p>
            <a:pPr rtl="0"/>
            <a:r>
              <a:rPr lang="zh-CN" altLang="en-US"/>
              <a:t>单击此处编辑母版标题样式</a:t>
            </a:r>
            <a:endParaRPr lang="zh-CN" altLang="en-US" dirty="0"/>
          </a:p>
        </p:txBody>
      </p:sp>
      <p:sp>
        <p:nvSpPr>
          <p:cNvPr id="3" name="图片占位符 2" descr="为添加图像预留的空占位符。单击占位符，选择要添加的图像。"/>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zh-CN" altLang="en-US" dirty="0"/>
          </a:p>
        </p:txBody>
      </p:sp>
      <p:sp>
        <p:nvSpPr>
          <p:cNvPr id="4" name="文本占位符 3"/>
          <p:cNvSpPr>
            <a:spLocks noGrp="1"/>
          </p:cNvSpPr>
          <p:nvPr>
            <p:ph type="body" sz="half" idx="2" hasCustomPrompt="1"/>
          </p:nvPr>
        </p:nvSpPr>
        <p:spPr>
          <a:xfrm>
            <a:off x="684212" y="4876800"/>
            <a:ext cx="4495800" cy="1295400"/>
          </a:xfrm>
        </p:spPr>
        <p:txBody>
          <a:bodyPr rtlCol="0">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编辑母版文本样式</a:t>
            </a:r>
            <a:endParaRPr lang="zh-CN" altLang="en-US"/>
          </a:p>
        </p:txBody>
      </p:sp>
      <p:sp>
        <p:nvSpPr>
          <p:cNvPr id="6" name="页脚占位符 5"/>
          <p:cNvSpPr>
            <a:spLocks noGrp="1"/>
          </p:cNvSpPr>
          <p:nvPr>
            <p:ph type="ftr" sz="quarter" idx="11"/>
          </p:nvPr>
        </p:nvSpPr>
        <p:spPr/>
        <p:txBody>
          <a:bodyPr rtlCol="0"/>
          <a:lstStyle/>
          <a:p>
            <a:pPr rtl="0"/>
            <a:r>
              <a:rPr lang="zh-CN" altLang="en-US" dirty="0"/>
              <a:t>添加页脚</a:t>
            </a:r>
            <a:endParaRPr lang="zh-CN" altLang="en-US" dirty="0"/>
          </a:p>
        </p:txBody>
      </p:sp>
      <p:sp>
        <p:nvSpPr>
          <p:cNvPr id="5" name="日期占位符 4"/>
          <p:cNvSpPr>
            <a:spLocks noGrp="1"/>
          </p:cNvSpPr>
          <p:nvPr>
            <p:ph type="dt" sz="half" idx="10"/>
          </p:nvPr>
        </p:nvSpPr>
        <p:spPr/>
        <p:txBody>
          <a:bodyPr rtlCol="0"/>
          <a:lstStyle>
            <a:lvl1pPr>
              <a:defRPr/>
            </a:lvl1pPr>
          </a:lstStyle>
          <a:p>
            <a:fld id="{70C517D3-5A53-473E-BB60-AD8730E83843}" type="datetime2">
              <a:rPr lang="zh-CN" altLang="en-US" smtClean="0"/>
            </a:fld>
            <a:endParaRPr lang="zh-CN" altLang="en-US" dirty="0"/>
          </a:p>
        </p:txBody>
      </p:sp>
      <p:sp>
        <p:nvSpPr>
          <p:cNvPr id="7" name="幻灯片编号占位符 6"/>
          <p:cNvSpPr>
            <a:spLocks noGrp="1"/>
          </p:cNvSpPr>
          <p:nvPr>
            <p:ph type="sldNum" sz="quarter" idx="12"/>
          </p:nvPr>
        </p:nvSpPr>
        <p:spPr/>
        <p:txBody>
          <a:bodyPr rtlCol="0"/>
          <a:lstStyle/>
          <a:p>
            <a:pPr rtl="0"/>
            <a:fld id="{F36C87F6-986D-49E6-AF40-1B3A1EE8064D}"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pPr rtl="0"/>
            <a:r>
              <a:rPr lang="zh-CN" altLang="en-US" dirty="0"/>
              <a:t>单击此处编辑母版标题样式</a:t>
            </a:r>
            <a:endParaRPr lang="zh-CN" altLang="en-US" dirty="0"/>
          </a:p>
        </p:txBody>
      </p:sp>
      <p:sp>
        <p:nvSpPr>
          <p:cNvPr id="3" name="文本占位符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rtl="0"/>
            <a:r>
              <a:rPr lang="zh-CN" altLang="en-US" dirty="0"/>
              <a:t>单击此处编辑母版文本样式</a:t>
            </a:r>
            <a:endParaRPr lang="zh-CN" altLang="en-US" dirty="0"/>
          </a:p>
          <a:p>
            <a:pPr lvl="1" rtl="0"/>
            <a:r>
              <a:rPr lang="zh-CN" altLang="en-US" dirty="0"/>
              <a:t>第二级</a:t>
            </a:r>
            <a:endParaRPr lang="zh-CN" altLang="en-US" dirty="0"/>
          </a:p>
          <a:p>
            <a:pPr lvl="2" rtl="0"/>
            <a:r>
              <a:rPr lang="zh-CN" altLang="en-US" dirty="0"/>
              <a:t>第三级</a:t>
            </a:r>
            <a:endParaRPr lang="zh-CN" altLang="en-US" dirty="0"/>
          </a:p>
          <a:p>
            <a:pPr lvl="3" rtl="0"/>
            <a:r>
              <a:rPr lang="zh-CN" altLang="en-US" dirty="0"/>
              <a:t>第四级</a:t>
            </a:r>
            <a:endParaRPr lang="zh-CN" altLang="en-US" dirty="0"/>
          </a:p>
          <a:p>
            <a:pPr lvl="4" rtl="0"/>
            <a:r>
              <a:rPr lang="zh-CN" altLang="en-US" dirty="0"/>
              <a:t>第五级</a:t>
            </a:r>
            <a:endParaRPr lang="zh-CN" altLang="en-US" dirty="0"/>
          </a:p>
        </p:txBody>
      </p:sp>
      <p:sp>
        <p:nvSpPr>
          <p:cNvPr id="5" name="页脚占位符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latin typeface="Microsoft YaHei UI" panose="020B0503020204020204" pitchFamily="34" charset="-122"/>
                <a:ea typeface="Microsoft YaHei UI" panose="020B0503020204020204" pitchFamily="34" charset="-122"/>
              </a:defRPr>
            </a:lvl1pPr>
          </a:lstStyle>
          <a:p>
            <a:r>
              <a:rPr lang="zh-CN" altLang="en-US" dirty="0"/>
              <a:t>添加页脚</a:t>
            </a:r>
            <a:endParaRPr lang="zh-CN" altLang="en-US" dirty="0"/>
          </a:p>
        </p:txBody>
      </p:sp>
      <p:sp>
        <p:nvSpPr>
          <p:cNvPr id="4" name="日期占位符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latin typeface="Microsoft YaHei UI" panose="020B0503020204020204" pitchFamily="34" charset="-122"/>
                <a:ea typeface="Microsoft YaHei UI" panose="020B0503020204020204" pitchFamily="34" charset="-122"/>
              </a:defRPr>
            </a:lvl1pPr>
          </a:lstStyle>
          <a:p>
            <a:fld id="{DFB52590-11C6-4FA9-BB49-B1572D557421}" type="datetime2">
              <a:rPr lang="zh-CN" altLang="en-US" smtClean="0"/>
            </a:fld>
            <a:endParaRPr lang="zh-CN" altLang="en-US" dirty="0"/>
          </a:p>
        </p:txBody>
      </p:sp>
      <p:sp>
        <p:nvSpPr>
          <p:cNvPr id="6" name="幻灯片编号占位符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latin typeface="Microsoft YaHei UI" panose="020B0503020204020204" pitchFamily="34" charset="-122"/>
                <a:ea typeface="Microsoft YaHei UI" panose="020B0503020204020204" pitchFamily="34" charset="-122"/>
              </a:defRPr>
            </a:lvl1pPr>
          </a:lstStyle>
          <a:p>
            <a:fld id="{F36C87F6-986D-49E6-AF40-1B3A1EE8064D}" type="slidenum">
              <a:rPr lang="en-US" altLang="zh-CN"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icrosoft YaHei UI" panose="020B0503020204020204" pitchFamily="34" charset="-122"/>
          <a:ea typeface="Microsoft YaHei UI" panose="020B0503020204020204" pitchFamily="34" charset="-122"/>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502920" indent="-228600" algn="l" defTabSz="914400" rtl="0" eaLnBrk="1" latinLnBrk="0" hangingPunct="1">
        <a:lnSpc>
          <a:spcPct val="90000"/>
        </a:lnSpc>
        <a:spcBef>
          <a:spcPts val="600"/>
        </a:spcBef>
        <a:buClr>
          <a:schemeClr val="tx1"/>
        </a:buClr>
        <a:buSzPct val="80000"/>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731520" indent="-228600" algn="l" defTabSz="914400" rtl="0" eaLnBrk="1" latinLnBrk="0" hangingPunct="1">
        <a:lnSpc>
          <a:spcPct val="90000"/>
        </a:lnSpc>
        <a:spcBef>
          <a:spcPts val="600"/>
        </a:spcBef>
        <a:buClr>
          <a:schemeClr val="tx1"/>
        </a:buClr>
        <a:buSzPct val="80000"/>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960120" indent="-228600" algn="l" defTabSz="914400" rtl="0" eaLnBrk="1" latinLnBrk="0" hangingPunct="1">
        <a:lnSpc>
          <a:spcPct val="90000"/>
        </a:lnSpc>
        <a:spcBef>
          <a:spcPts val="600"/>
        </a:spcBef>
        <a:buClr>
          <a:schemeClr val="tx1"/>
        </a:buClr>
        <a:buSzPct val="80000"/>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1188720" indent="-228600" algn="l" defTabSz="914400" rtl="0" eaLnBrk="1" latinLnBrk="0" hangingPunct="1">
        <a:lnSpc>
          <a:spcPct val="90000"/>
        </a:lnSpc>
        <a:spcBef>
          <a:spcPts val="600"/>
        </a:spcBef>
        <a:buClr>
          <a:schemeClr val="tx1"/>
        </a:buClr>
        <a:buSzPct val="80000"/>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1417320" indent="-228600" algn="l" defTabSz="914400" rtl="0" eaLnBrk="1" latinLnBrk="0" hangingPunct="1">
        <a:spcBef>
          <a:spcPts val="600"/>
        </a:spcBef>
        <a:buSzPct val="80000"/>
        <a:buFont typeface="Arial" panose="020B0604020202020204"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anose="020B0604020202020204"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anose="020B0604020202020204"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anose="020B0604020202020204"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notesSlide" Target="../notesSlides/notesSlide3.xml"/><Relationship Id="rId12" Type="http://schemas.openxmlformats.org/officeDocument/2006/relationships/slideLayout" Target="../slideLayouts/slideLayout2.xml"/><Relationship Id="rId11" Type="http://schemas.openxmlformats.org/officeDocument/2006/relationships/image" Target="../media/image2.jpeg"/><Relationship Id="rId10" Type="http://schemas.openxmlformats.org/officeDocument/2006/relationships/tags" Target="../tags/tag9.xml"/><Relationship Id="rId1" Type="http://schemas.openxmlformats.org/officeDocument/2006/relationships/image" Target="../media/image1.GIF"/></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4.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image" Target="../media/image6.GIF"/><Relationship Id="rId2" Type="http://schemas.openxmlformats.org/officeDocument/2006/relationships/image" Target="../media/image5.jpeg"/><Relationship Id="rId13" Type="http://schemas.openxmlformats.org/officeDocument/2006/relationships/notesSlide" Target="../notesSlides/notesSlide5.xml"/><Relationship Id="rId12" Type="http://schemas.openxmlformats.org/officeDocument/2006/relationships/slideLayout" Target="../slideLayouts/slideLayout4.xml"/><Relationship Id="rId11" Type="http://schemas.openxmlformats.org/officeDocument/2006/relationships/tags" Target="../tags/tag23.xml"/><Relationship Id="rId10" Type="http://schemas.openxmlformats.org/officeDocument/2006/relationships/tags" Target="../tags/tag2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5.xml"/><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3.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openxmlformats.org/officeDocument/2006/relationships/image" Target="../media/image9.jpe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3.xml"/><Relationship Id="rId3" Type="http://schemas.openxmlformats.org/officeDocument/2006/relationships/image" Target="../media/image11.GIF"/><Relationship Id="rId2" Type="http://schemas.openxmlformats.org/officeDocument/2006/relationships/image" Target="../media/image10.jpe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a:t>算法简介（</a:t>
            </a:r>
            <a:r>
              <a:rPr lang="en-US" altLang="zh-CN" dirty="0"/>
              <a:t>1</a:t>
            </a:r>
            <a:r>
              <a:rPr lang="zh-CN" altLang="en-US" dirty="0"/>
              <a:t>）</a:t>
            </a:r>
            <a:endParaRPr lang="zh-CN" altLang="en-US" dirty="0"/>
          </a:p>
        </p:txBody>
      </p:sp>
      <p:sp>
        <p:nvSpPr>
          <p:cNvPr id="3" name="副标题 2"/>
          <p:cNvSpPr>
            <a:spLocks noGrp="1"/>
          </p:cNvSpPr>
          <p:nvPr>
            <p:ph type="subTitle" idx="1"/>
          </p:nvPr>
        </p:nvSpPr>
        <p:spPr/>
        <p:txBody>
          <a:bodyPr rtlCol="0"/>
          <a:lstStyle/>
          <a:p>
            <a:pPr rtl="0"/>
            <a:r>
              <a:rPr lang="zh-CN" altLang="en-US" dirty="0"/>
              <a:t>基于</a:t>
            </a:r>
            <a:r>
              <a:rPr lang="en-US" altLang="zh-CN" dirty="0"/>
              <a:t>JavaScript</a:t>
            </a:r>
            <a:r>
              <a:rPr lang="zh-CN" altLang="en-US" dirty="0"/>
              <a:t>描述</a:t>
            </a:r>
            <a:r>
              <a:rPr lang="en-US" altLang="zh-CN" dirty="0"/>
              <a:t>-</a:t>
            </a:r>
            <a:r>
              <a:rPr lang="zh-CN" altLang="en-US" dirty="0"/>
              <a:t>排序算法</a:t>
            </a:r>
            <a:endParaRPr lang="zh-CN" altLang="en-US" dirty="0"/>
          </a:p>
          <a:p>
            <a:pPr rtl="0"/>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normAutofit/>
          </a:bodyPr>
          <a:lstStyle/>
          <a:p>
            <a:pPr rtl="0"/>
            <a:r>
              <a:rPr lang="zh-CN" altLang="en-US" dirty="0"/>
              <a:t>内容简介</a:t>
            </a:r>
            <a:endParaRPr lang="zh-CN" altLang="en-US" dirty="0"/>
          </a:p>
        </p:txBody>
      </p:sp>
      <p:sp>
        <p:nvSpPr>
          <p:cNvPr id="3" name="内容占位符 2"/>
          <p:cNvSpPr>
            <a:spLocks noGrp="1"/>
          </p:cNvSpPr>
          <p:nvPr>
            <p:ph idx="1"/>
          </p:nvPr>
        </p:nvSpPr>
        <p:spPr/>
        <p:txBody>
          <a:bodyPr rtlCol="0"/>
          <a:lstStyle/>
          <a:p>
            <a:pPr rtl="0"/>
            <a:r>
              <a:rPr lang="zh-CN" altLang="en-US" dirty="0"/>
              <a:t>冒泡排序</a:t>
            </a:r>
            <a:endParaRPr lang="zh-CN" altLang="en-US" dirty="0"/>
          </a:p>
          <a:p>
            <a:pPr rtl="0"/>
            <a:r>
              <a:rPr lang="zh-CN" altLang="en-US" dirty="0"/>
              <a:t>选择排序</a:t>
            </a:r>
            <a:endParaRPr lang="zh-CN" altLang="en-US" dirty="0"/>
          </a:p>
          <a:p>
            <a:pPr rtl="0"/>
            <a:r>
              <a:rPr lang="zh-CN" altLang="en-US" dirty="0"/>
              <a:t>插入排序</a:t>
            </a:r>
            <a:endParaRPr lang="zh-CN" altLang="en-US" dirty="0"/>
          </a:p>
          <a:p>
            <a:pPr rtl="0"/>
            <a:r>
              <a:rPr lang="zh-CN" altLang="en-US" dirty="0"/>
              <a:t>希尔排序</a:t>
            </a:r>
            <a:endParaRPr lang="zh-CN" altLang="en-US" dirty="0"/>
          </a:p>
          <a:p>
            <a:pPr rtl="0"/>
            <a:r>
              <a:rPr lang="zh-CN" altLang="en-US" dirty="0"/>
              <a:t>归并排序</a:t>
            </a:r>
            <a:endParaRPr lang="zh-CN" altLang="en-US" dirty="0"/>
          </a:p>
          <a:p>
            <a:pPr rtl="0"/>
            <a:r>
              <a:rPr lang="zh-CN" altLang="en-US" dirty="0"/>
              <a:t>快速排序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12931130_122246373137_2"/>
          <p:cNvPicPr>
            <a:picLocks noChangeAspect="1"/>
          </p:cNvPicPr>
          <p:nvPr/>
        </p:nvPicPr>
        <p:blipFill>
          <a:blip r:embed="rId1"/>
          <a:stretch>
            <a:fillRect/>
          </a:stretch>
        </p:blipFill>
        <p:spPr>
          <a:xfrm>
            <a:off x="10189845" y="698500"/>
            <a:ext cx="1576070" cy="1734185"/>
          </a:xfrm>
          <a:prstGeom prst="rect">
            <a:avLst/>
          </a:prstGeom>
        </p:spPr>
      </p:pic>
      <p:grpSp>
        <p:nvGrpSpPr>
          <p:cNvPr id="17" name="组合 16"/>
          <p:cNvGrpSpPr/>
          <p:nvPr>
            <p:custDataLst>
              <p:tags r:id="rId2"/>
            </p:custDataLst>
          </p:nvPr>
        </p:nvGrpSpPr>
        <p:grpSpPr>
          <a:xfrm>
            <a:off x="810222" y="3008593"/>
            <a:ext cx="2733933" cy="2559049"/>
            <a:chOff x="3252788" y="2447923"/>
            <a:chExt cx="1900238" cy="1778684"/>
          </a:xfrm>
        </p:grpSpPr>
        <p:sp>
          <p:nvSpPr>
            <p:cNvPr id="18" name="矩形 17"/>
            <p:cNvSpPr/>
            <p:nvPr>
              <p:custDataLst>
                <p:tags r:id="rId3"/>
              </p:custDataLst>
            </p:nvPr>
          </p:nvSpPr>
          <p:spPr>
            <a:xfrm>
              <a:off x="3252788" y="3166017"/>
              <a:ext cx="1900059" cy="1060590"/>
            </a:xfrm>
            <a:prstGeom prst="rect">
              <a:avLst/>
            </a:prstGeom>
            <a:solidFill>
              <a:srgbClr val="EEBB00"/>
            </a:solidFill>
          </p:spPr>
          <p:txBody>
            <a:bodyPr rot="0" spcFirstLastPara="0" vertOverflow="overflow" horzOverflow="overflow" vert="horz" wrap="square" lIns="91416" tIns="45708" rIns="91416" bIns="45708" numCol="1" spcCol="0" rtlCol="0" fromWordArt="0" anchor="ctr" anchorCtr="0" forceAA="0" compatLnSpc="1">
              <a:normAutofit/>
            </a:bodyPr>
            <a:p>
              <a:pPr>
                <a:lnSpc>
                  <a:spcPct val="90000"/>
                </a:lnSpc>
              </a:pPr>
              <a:r>
                <a:rPr lang="zh-CN" altLang="en-US">
                  <a:sym typeface="+mn-ea"/>
                </a:rPr>
                <a:t>数据值会像气泡一样从数组的一端漂浮到另</a:t>
              </a:r>
              <a:r>
                <a:rPr lang="zh-CN" altLang="en-US">
                  <a:effectLst>
                    <a:outerShdw blurRad="38100" dist="19050" dir="2700000" algn="tl" rotWithShape="0">
                      <a:schemeClr val="dk1">
                        <a:alpha val="40000"/>
                      </a:schemeClr>
                    </a:outerShdw>
                  </a:effectLst>
                  <a:sym typeface="+mn-ea"/>
                </a:rPr>
                <a:t>一端</a:t>
              </a:r>
              <a:endParaRPr lang="zh-CN" altLang="en-US" dirty="0" err="1">
                <a:solidFill>
                  <a:sysClr val="window" lastClr="FFFFFF"/>
                </a:solidFill>
              </a:endParaRPr>
            </a:p>
          </p:txBody>
        </p:sp>
        <p:sp>
          <p:nvSpPr>
            <p:cNvPr id="19" name="任意多边形 18"/>
            <p:cNvSpPr/>
            <p:nvPr>
              <p:custDataLst>
                <p:tags r:id="rId4"/>
              </p:custDataLst>
            </p:nvPr>
          </p:nvSpPr>
          <p:spPr>
            <a:xfrm>
              <a:off x="3252789" y="2447923"/>
              <a:ext cx="1900237" cy="904873"/>
            </a:xfrm>
            <a:custGeom>
              <a:avLst/>
              <a:gdLst>
                <a:gd name="connsiteX0" fmla="*/ 950119 w 1900237"/>
                <a:gd name="connsiteY0" fmla="*/ 0 h 904873"/>
                <a:gd name="connsiteX1" fmla="*/ 1900237 w 1900237"/>
                <a:gd name="connsiteY1" fmla="*/ 452436 h 904873"/>
                <a:gd name="connsiteX2" fmla="*/ 1900237 w 1900237"/>
                <a:gd name="connsiteY2" fmla="*/ 904873 h 904873"/>
                <a:gd name="connsiteX3" fmla="*/ 1882377 w 1900237"/>
                <a:gd name="connsiteY3" fmla="*/ 904873 h 904873"/>
                <a:gd name="connsiteX4" fmla="*/ 1882377 w 1900237"/>
                <a:gd name="connsiteY4" fmla="*/ 465703 h 904873"/>
                <a:gd name="connsiteX5" fmla="*/ 950119 w 1900237"/>
                <a:gd name="connsiteY5" fmla="*/ 21771 h 904873"/>
                <a:gd name="connsiteX6" fmla="*/ 17860 w 1900237"/>
                <a:gd name="connsiteY6" fmla="*/ 465703 h 904873"/>
                <a:gd name="connsiteX7" fmla="*/ 17860 w 1900237"/>
                <a:gd name="connsiteY7" fmla="*/ 904873 h 904873"/>
                <a:gd name="connsiteX8" fmla="*/ 0 w 1900237"/>
                <a:gd name="connsiteY8" fmla="*/ 904873 h 904873"/>
                <a:gd name="connsiteX9" fmla="*/ 0 w 1900237"/>
                <a:gd name="connsiteY9" fmla="*/ 452436 h 90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0237" h="904873">
                  <a:moveTo>
                    <a:pt x="950119" y="0"/>
                  </a:moveTo>
                  <a:lnTo>
                    <a:pt x="1900237" y="452436"/>
                  </a:lnTo>
                  <a:lnTo>
                    <a:pt x="1900237" y="904873"/>
                  </a:lnTo>
                  <a:lnTo>
                    <a:pt x="1882377" y="904873"/>
                  </a:lnTo>
                  <a:lnTo>
                    <a:pt x="1882377" y="465703"/>
                  </a:lnTo>
                  <a:lnTo>
                    <a:pt x="950119" y="21771"/>
                  </a:lnTo>
                  <a:lnTo>
                    <a:pt x="17860" y="465703"/>
                  </a:lnTo>
                  <a:lnTo>
                    <a:pt x="17860" y="904873"/>
                  </a:lnTo>
                  <a:lnTo>
                    <a:pt x="0" y="904873"/>
                  </a:lnTo>
                  <a:lnTo>
                    <a:pt x="0" y="452436"/>
                  </a:lnTo>
                  <a:close/>
                </a:path>
              </a:pathLst>
            </a:custGeom>
            <a:solidFill>
              <a:srgbClr val="EEBB00"/>
            </a:solidFill>
          </p:spPr>
          <p:txBody>
            <a:bodyPr rot="0" spcFirstLastPara="0" vertOverflow="overflow" horzOverflow="overflow" vert="horz" wrap="square" lIns="91416" tIns="287925" rIns="91416" bIns="45708" numCol="1" spcCol="0" rtlCol="0" fromWordArt="0" anchor="ctr" anchorCtr="0" forceAA="0" compatLnSpc="1">
              <a:normAutofit/>
            </a:bodyPr>
            <a:p>
              <a:pPr algn="ctr"/>
              <a:r>
                <a:rPr lang="zh-CN" altLang="en-US" smtClean="0">
                  <a:latin typeface="Calibri Light" panose="020F0302020204030204" charset="0"/>
                  <a:ea typeface="宋体" panose="02010600030101010101" pitchFamily="2" charset="-122"/>
                  <a:cs typeface="+mn-ea"/>
                </a:rPr>
                <a:t>含义</a:t>
              </a:r>
              <a:endParaRPr lang="zh-CN" altLang="en-US" smtClean="0">
                <a:latin typeface="Calibri Light" panose="020F0302020204030204" charset="0"/>
                <a:ea typeface="宋体" panose="02010600030101010101" pitchFamily="2" charset="-122"/>
                <a:cs typeface="+mn-ea"/>
              </a:endParaRPr>
            </a:p>
          </p:txBody>
        </p:sp>
      </p:grpSp>
      <p:grpSp>
        <p:nvGrpSpPr>
          <p:cNvPr id="20" name="组合 19"/>
          <p:cNvGrpSpPr/>
          <p:nvPr>
            <p:custDataLst>
              <p:tags r:id="rId5"/>
            </p:custDataLst>
          </p:nvPr>
        </p:nvGrpSpPr>
        <p:grpSpPr>
          <a:xfrm>
            <a:off x="8164611" y="2906993"/>
            <a:ext cx="2733675" cy="2559050"/>
            <a:chOff x="3252788" y="2447923"/>
            <a:chExt cx="1900059" cy="1778685"/>
          </a:xfrm>
        </p:grpSpPr>
        <p:sp>
          <p:nvSpPr>
            <p:cNvPr id="21" name="矩形 20"/>
            <p:cNvSpPr/>
            <p:nvPr>
              <p:custDataLst>
                <p:tags r:id="rId6"/>
              </p:custDataLst>
            </p:nvPr>
          </p:nvSpPr>
          <p:spPr>
            <a:xfrm>
              <a:off x="3252788" y="3158956"/>
              <a:ext cx="1900059" cy="1067652"/>
            </a:xfrm>
            <a:prstGeom prst="rect">
              <a:avLst/>
            </a:prstGeom>
            <a:solidFill>
              <a:srgbClr val="EEBB00"/>
            </a:solidFill>
          </p:spPr>
          <p:txBody>
            <a:bodyPr rot="0" spcFirstLastPara="0" vertOverflow="overflow" horzOverflow="overflow" vert="horz" wrap="square" lIns="91416" tIns="45708" rIns="91416" bIns="45708" numCol="1" spcCol="0" rtlCol="0" fromWordArt="0" anchor="ctr" anchorCtr="0" forceAA="0" compatLnSpc="1">
              <a:normAutofit lnSpcReduction="20000"/>
            </a:bodyPr>
            <a:p>
              <a:pPr>
                <a:lnSpc>
                  <a:spcPct val="90000"/>
                </a:lnSpc>
              </a:pPr>
              <a:endParaRPr lang="zh-CN" altLang="en-US">
                <a:sym typeface="+mn-ea"/>
              </a:endParaRPr>
            </a:p>
            <a:p>
              <a:pPr>
                <a:lnSpc>
                  <a:spcPct val="90000"/>
                </a:lnSpc>
              </a:pPr>
              <a:r>
                <a:rPr lang="zh-CN" altLang="en-US">
                  <a:sym typeface="+mn-ea"/>
                </a:rPr>
                <a:t>时间复杂度：</a:t>
              </a:r>
              <a:endParaRPr lang="zh-CN" altLang="en-US">
                <a:sym typeface="+mn-ea"/>
              </a:endParaRPr>
            </a:p>
            <a:p>
              <a:pPr>
                <a:lnSpc>
                  <a:spcPct val="90000"/>
                </a:lnSpc>
              </a:pPr>
              <a:r>
                <a:rPr lang="zh-CN" altLang="en-US">
                  <a:sym typeface="+mn-ea"/>
                </a:rPr>
                <a:t>     最好情况：</a:t>
              </a:r>
              <a:r>
                <a:rPr lang="en-US" altLang="zh-CN">
                  <a:sym typeface="+mn-ea"/>
                </a:rPr>
                <a:t>O(n</a:t>
              </a:r>
              <a:r>
                <a:rPr lang="zh-CN" altLang="en-US">
                  <a:sym typeface="+mn-ea"/>
                </a:rPr>
                <a:t>）      </a:t>
              </a:r>
              <a:endParaRPr lang="zh-CN" altLang="en-US">
                <a:sym typeface="+mn-ea"/>
              </a:endParaRPr>
            </a:p>
            <a:p>
              <a:pPr>
                <a:lnSpc>
                  <a:spcPct val="90000"/>
                </a:lnSpc>
              </a:pPr>
              <a:r>
                <a:rPr lang="zh-CN" altLang="en-US">
                  <a:sym typeface="+mn-ea"/>
                </a:rPr>
                <a:t>     最坏情况： </a:t>
              </a:r>
              <a:r>
                <a:rPr lang="en-US" altLang="zh-CN">
                  <a:sym typeface="+mn-ea"/>
                </a:rPr>
                <a:t>O(n</a:t>
              </a:r>
              <a:r>
                <a:rPr lang="en-US" altLang="zh-CN" baseline="30000">
                  <a:uFillTx/>
                  <a:sym typeface="+mn-ea"/>
                </a:rPr>
                <a:t>2</a:t>
              </a:r>
              <a:r>
                <a:rPr lang="en-US" altLang="zh-CN">
                  <a:sym typeface="+mn-ea"/>
                </a:rPr>
                <a:t>)</a:t>
              </a:r>
              <a:endParaRPr lang="en-US" altLang="zh-CN">
                <a:sym typeface="+mn-ea"/>
              </a:endParaRPr>
            </a:p>
            <a:p>
              <a:pPr>
                <a:lnSpc>
                  <a:spcPct val="90000"/>
                </a:lnSpc>
              </a:pPr>
              <a:endParaRPr lang="en-US" altLang="zh-CN"/>
            </a:p>
            <a:p>
              <a:pPr>
                <a:lnSpc>
                  <a:spcPct val="90000"/>
                </a:lnSpc>
              </a:pPr>
              <a:r>
                <a:rPr lang="zh-CN" altLang="en-US">
                  <a:sym typeface="+mn-ea"/>
                </a:rPr>
                <a:t>空间复杂度：</a:t>
              </a:r>
              <a:r>
                <a:rPr lang="en-US" altLang="zh-CN">
                  <a:sym typeface="+mn-ea"/>
                </a:rPr>
                <a:t>O(1);</a:t>
              </a:r>
              <a:endParaRPr lang="en-US" altLang="zh-CN"/>
            </a:p>
            <a:p>
              <a:pPr algn="just"/>
              <a:endParaRPr lang="zh-CN" altLang="en-US" dirty="0" err="1">
                <a:solidFill>
                  <a:sysClr val="window" lastClr="FFFFFF"/>
                </a:solidFill>
              </a:endParaRPr>
            </a:p>
          </p:txBody>
        </p:sp>
        <p:sp>
          <p:nvSpPr>
            <p:cNvPr id="22" name="任意多边形 21"/>
            <p:cNvSpPr/>
            <p:nvPr>
              <p:custDataLst>
                <p:tags r:id="rId7"/>
              </p:custDataLst>
            </p:nvPr>
          </p:nvSpPr>
          <p:spPr>
            <a:xfrm>
              <a:off x="3252788" y="2447923"/>
              <a:ext cx="1900059" cy="873453"/>
            </a:xfrm>
            <a:custGeom>
              <a:avLst/>
              <a:gdLst>
                <a:gd name="connsiteX0" fmla="*/ 950119 w 1900237"/>
                <a:gd name="connsiteY0" fmla="*/ 0 h 904873"/>
                <a:gd name="connsiteX1" fmla="*/ 1900237 w 1900237"/>
                <a:gd name="connsiteY1" fmla="*/ 452436 h 904873"/>
                <a:gd name="connsiteX2" fmla="*/ 1900237 w 1900237"/>
                <a:gd name="connsiteY2" fmla="*/ 904873 h 904873"/>
                <a:gd name="connsiteX3" fmla="*/ 1882377 w 1900237"/>
                <a:gd name="connsiteY3" fmla="*/ 904873 h 904873"/>
                <a:gd name="connsiteX4" fmla="*/ 1882377 w 1900237"/>
                <a:gd name="connsiteY4" fmla="*/ 465703 h 904873"/>
                <a:gd name="connsiteX5" fmla="*/ 950119 w 1900237"/>
                <a:gd name="connsiteY5" fmla="*/ 21771 h 904873"/>
                <a:gd name="connsiteX6" fmla="*/ 17860 w 1900237"/>
                <a:gd name="connsiteY6" fmla="*/ 465703 h 904873"/>
                <a:gd name="connsiteX7" fmla="*/ 17860 w 1900237"/>
                <a:gd name="connsiteY7" fmla="*/ 904873 h 904873"/>
                <a:gd name="connsiteX8" fmla="*/ 0 w 1900237"/>
                <a:gd name="connsiteY8" fmla="*/ 904873 h 904873"/>
                <a:gd name="connsiteX9" fmla="*/ 0 w 1900237"/>
                <a:gd name="connsiteY9" fmla="*/ 452436 h 90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0237" h="904873">
                  <a:moveTo>
                    <a:pt x="950119" y="0"/>
                  </a:moveTo>
                  <a:lnTo>
                    <a:pt x="1900237" y="452436"/>
                  </a:lnTo>
                  <a:lnTo>
                    <a:pt x="1900237" y="904873"/>
                  </a:lnTo>
                  <a:lnTo>
                    <a:pt x="1882377" y="904873"/>
                  </a:lnTo>
                  <a:lnTo>
                    <a:pt x="1882377" y="465703"/>
                  </a:lnTo>
                  <a:lnTo>
                    <a:pt x="950119" y="21771"/>
                  </a:lnTo>
                  <a:lnTo>
                    <a:pt x="17860" y="465703"/>
                  </a:lnTo>
                  <a:lnTo>
                    <a:pt x="17860" y="904873"/>
                  </a:lnTo>
                  <a:lnTo>
                    <a:pt x="0" y="904873"/>
                  </a:lnTo>
                  <a:lnTo>
                    <a:pt x="0" y="452436"/>
                  </a:lnTo>
                  <a:close/>
                </a:path>
              </a:pathLst>
            </a:custGeom>
            <a:solidFill>
              <a:srgbClr val="EEBB00"/>
            </a:solidFill>
          </p:spPr>
          <p:txBody>
            <a:bodyPr rot="0" spcFirstLastPara="0" vertOverflow="overflow" horzOverflow="overflow" vert="horz" wrap="square" lIns="91416" tIns="287925" rIns="91416" bIns="45708" numCol="1" spcCol="0" rtlCol="0" fromWordArt="0" anchor="ctr" anchorCtr="0" forceAA="0" compatLnSpc="1">
              <a:normAutofit/>
            </a:bodyPr>
            <a:p>
              <a:pPr algn="ctr"/>
              <a:r>
                <a:rPr lang="zh-CN" altLang="en-US" smtClean="0">
                  <a:latin typeface="Calibri Light" panose="020F0302020204030204" charset="0"/>
                  <a:ea typeface="宋体" panose="02010600030101010101" pitchFamily="2" charset="-122"/>
                  <a:cs typeface="+mn-ea"/>
                </a:rPr>
                <a:t>分析</a:t>
              </a:r>
              <a:endParaRPr lang="zh-CN" altLang="en-US" smtClean="0">
                <a:latin typeface="Calibri Light" panose="020F0302020204030204" charset="0"/>
                <a:ea typeface="宋体" panose="02010600030101010101" pitchFamily="2" charset="-122"/>
                <a:cs typeface="+mn-ea"/>
              </a:endParaRPr>
            </a:p>
          </p:txBody>
        </p:sp>
      </p:grpSp>
      <p:grpSp>
        <p:nvGrpSpPr>
          <p:cNvPr id="36" name="组合 35"/>
          <p:cNvGrpSpPr/>
          <p:nvPr>
            <p:custDataLst>
              <p:tags r:id="rId8"/>
            </p:custDataLst>
          </p:nvPr>
        </p:nvGrpSpPr>
        <p:grpSpPr>
          <a:xfrm>
            <a:off x="4747768" y="2906994"/>
            <a:ext cx="2733935" cy="2559212"/>
            <a:chOff x="1487488" y="3870323"/>
            <a:chExt cx="1900239" cy="1778797"/>
          </a:xfrm>
        </p:grpSpPr>
        <p:sp>
          <p:nvSpPr>
            <p:cNvPr id="24" name="矩形 23"/>
            <p:cNvSpPr/>
            <p:nvPr>
              <p:custDataLst>
                <p:tags r:id="rId9"/>
              </p:custDataLst>
            </p:nvPr>
          </p:nvSpPr>
          <p:spPr>
            <a:xfrm>
              <a:off x="1487488" y="3870323"/>
              <a:ext cx="1900058" cy="1075155"/>
            </a:xfrm>
            <a:prstGeom prst="rect">
              <a:avLst/>
            </a:prstGeom>
            <a:solidFill>
              <a:srgbClr val="EEBB00"/>
            </a:solidFill>
          </p:spPr>
          <p:txBody>
            <a:bodyPr rot="0" spcFirstLastPara="0" vertOverflow="overflow" horzOverflow="overflow" vert="horz" wrap="square" lIns="91416" tIns="45708" rIns="91416" bIns="45708" numCol="1" spcCol="0" rtlCol="0" fromWordArt="0" anchor="ctr" anchorCtr="0" forceAA="0" compatLnSpc="1">
              <a:normAutofit/>
            </a:bodyPr>
            <a:p>
              <a:pPr algn="l"/>
              <a:r>
                <a:rPr lang="zh-CN" altLang="en-US">
                  <a:solidFill>
                    <a:schemeClr val="tx2">
                      <a:lumMod val="85000"/>
                      <a:lumOff val="15000"/>
                    </a:schemeClr>
                  </a:solidFill>
                  <a:sym typeface="+mn-ea"/>
                </a:rPr>
                <a:t>将一组数据按照升序排序，较大的值会浮到数组的右侧，</a:t>
              </a:r>
              <a:endParaRPr lang="zh-CN" altLang="en-US">
                <a:solidFill>
                  <a:schemeClr val="tx2">
                    <a:lumMod val="85000"/>
                    <a:lumOff val="15000"/>
                  </a:schemeClr>
                </a:solidFill>
                <a:sym typeface="+mn-ea"/>
              </a:endParaRPr>
            </a:p>
            <a:p>
              <a:pPr algn="l"/>
              <a:r>
                <a:rPr lang="zh-CN" altLang="en-US">
                  <a:solidFill>
                    <a:schemeClr val="tx2">
                      <a:lumMod val="85000"/>
                      <a:lumOff val="15000"/>
                    </a:schemeClr>
                  </a:solidFill>
                  <a:sym typeface="+mn-ea"/>
                </a:rPr>
                <a:t>较小的值会浮到数组左侧</a:t>
              </a:r>
              <a:endParaRPr lang="zh-CN" altLang="en-US"/>
            </a:p>
            <a:p>
              <a:pPr algn="just"/>
              <a:endParaRPr lang="zh-CN" altLang="en-US" dirty="0" err="1">
                <a:solidFill>
                  <a:sysClr val="window" lastClr="FFFFFF"/>
                </a:solidFill>
              </a:endParaRPr>
            </a:p>
          </p:txBody>
        </p:sp>
        <p:sp>
          <p:nvSpPr>
            <p:cNvPr id="35" name="任意多边形 34"/>
            <p:cNvSpPr/>
            <p:nvPr>
              <p:custDataLst>
                <p:tags r:id="rId10"/>
              </p:custDataLst>
            </p:nvPr>
          </p:nvSpPr>
          <p:spPr>
            <a:xfrm>
              <a:off x="1487490" y="4744247"/>
              <a:ext cx="1900237" cy="904873"/>
            </a:xfrm>
            <a:custGeom>
              <a:avLst/>
              <a:gdLst>
                <a:gd name="connsiteX0" fmla="*/ 0 w 1900237"/>
                <a:gd name="connsiteY0" fmla="*/ 0 h 904873"/>
                <a:gd name="connsiteX1" fmla="*/ 17860 w 1900237"/>
                <a:gd name="connsiteY1" fmla="*/ 0 h 904873"/>
                <a:gd name="connsiteX2" fmla="*/ 17860 w 1900237"/>
                <a:gd name="connsiteY2" fmla="*/ 439170 h 904873"/>
                <a:gd name="connsiteX3" fmla="*/ 950119 w 1900237"/>
                <a:gd name="connsiteY3" fmla="*/ 883102 h 904873"/>
                <a:gd name="connsiteX4" fmla="*/ 1882377 w 1900237"/>
                <a:gd name="connsiteY4" fmla="*/ 439170 h 904873"/>
                <a:gd name="connsiteX5" fmla="*/ 1882377 w 1900237"/>
                <a:gd name="connsiteY5" fmla="*/ 0 h 904873"/>
                <a:gd name="connsiteX6" fmla="*/ 1900237 w 1900237"/>
                <a:gd name="connsiteY6" fmla="*/ 0 h 904873"/>
                <a:gd name="connsiteX7" fmla="*/ 1900237 w 1900237"/>
                <a:gd name="connsiteY7" fmla="*/ 452437 h 904873"/>
                <a:gd name="connsiteX8" fmla="*/ 950119 w 1900237"/>
                <a:gd name="connsiteY8" fmla="*/ 904873 h 904873"/>
                <a:gd name="connsiteX9" fmla="*/ 0 w 1900237"/>
                <a:gd name="connsiteY9" fmla="*/ 452437 h 90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0237" h="904873">
                  <a:moveTo>
                    <a:pt x="0" y="0"/>
                  </a:moveTo>
                  <a:lnTo>
                    <a:pt x="17860" y="0"/>
                  </a:lnTo>
                  <a:lnTo>
                    <a:pt x="17860" y="439170"/>
                  </a:lnTo>
                  <a:lnTo>
                    <a:pt x="950119" y="883102"/>
                  </a:lnTo>
                  <a:lnTo>
                    <a:pt x="1882377" y="439170"/>
                  </a:lnTo>
                  <a:lnTo>
                    <a:pt x="1882377" y="0"/>
                  </a:lnTo>
                  <a:lnTo>
                    <a:pt x="1900237" y="0"/>
                  </a:lnTo>
                  <a:lnTo>
                    <a:pt x="1900237" y="452437"/>
                  </a:lnTo>
                  <a:lnTo>
                    <a:pt x="950119" y="904873"/>
                  </a:lnTo>
                  <a:lnTo>
                    <a:pt x="0" y="452437"/>
                  </a:lnTo>
                  <a:close/>
                </a:path>
              </a:pathLst>
            </a:custGeom>
            <a:solidFill>
              <a:srgbClr val="EEBB00"/>
            </a:solidFill>
          </p:spPr>
          <p:txBody>
            <a:bodyPr rot="0" spcFirstLastPara="0" vertOverflow="overflow" horzOverflow="overflow" vert="horz" wrap="square" lIns="91416" tIns="45708" rIns="91416" bIns="287925" numCol="1" spcCol="0" rtlCol="0" fromWordArt="0" anchor="ctr" anchorCtr="0" forceAA="0" compatLnSpc="1">
              <a:normAutofit/>
            </a:bodyPr>
            <a:p>
              <a:pPr algn="ctr">
                <a:lnSpc>
                  <a:spcPct val="130000"/>
                </a:lnSpc>
              </a:pPr>
              <a:r>
                <a:rPr lang="zh-CN" altLang="en-US" smtClean="0">
                  <a:latin typeface="Calibri Light" panose="020F0302020204030204" charset="0"/>
                  <a:ea typeface="宋体" panose="02010600030101010101" pitchFamily="2" charset="-122"/>
                  <a:cs typeface="+mn-ea"/>
                </a:rPr>
                <a:t>过程</a:t>
              </a:r>
              <a:endParaRPr lang="zh-CN" altLang="en-US" smtClean="0">
                <a:latin typeface="Calibri Light" panose="020F0302020204030204" charset="0"/>
                <a:ea typeface="宋体" panose="02010600030101010101" pitchFamily="2" charset="-122"/>
                <a:cs typeface="+mn-ea"/>
              </a:endParaRPr>
            </a:p>
          </p:txBody>
        </p:sp>
      </p:grpSp>
      <p:sp>
        <p:nvSpPr>
          <p:cNvPr id="25" name="矩形 24"/>
          <p:cNvSpPr/>
          <p:nvPr/>
        </p:nvSpPr>
        <p:spPr>
          <a:xfrm>
            <a:off x="810260" y="698500"/>
            <a:ext cx="3855720" cy="1198880"/>
          </a:xfrm>
          <a:prstGeom prst="rect">
            <a:avLst/>
          </a:prstGeom>
          <a:noFill/>
          <a:ln>
            <a:noFill/>
          </a:ln>
        </p:spPr>
        <p:txBody>
          <a:bodyPr wrap="none" rtlCol="0" anchor="t">
            <a:spAutoFit/>
            <a:scene3d>
              <a:camera prst="isometricOffAxis1Right">
                <a:rot lat="600000" lon="19500000" rev="0"/>
              </a:camera>
              <a:lightRig rig="threePt" dir="t">
                <a:rot lat="0" lon="0" rev="0"/>
              </a:lightRig>
            </a:scene3d>
            <a:sp3d extrusionH="266700" contourW="12700">
              <a:extrusionClr>
                <a:srgbClr val="A7A7A6"/>
              </a:extrusionClr>
              <a:contourClr>
                <a:srgbClr val="BEBCB9"/>
              </a:contourClr>
            </a:sp3d>
          </a:bodyPr>
          <a:p>
            <a:pPr algn="ctr"/>
            <a:r>
              <a:rPr lang="zh-CN" altLang="en-US" sz="7200" b="1">
                <a:ln w="6600">
                  <a:prstDash val="solid"/>
                </a:ln>
                <a:blipFill>
                  <a:blip r:embed="rId11">
                    <a:alphaModFix amt="99000"/>
                  </a:blip>
                  <a:stretch>
                    <a:fillRect/>
                  </a:stretch>
                </a:blipFill>
                <a:effectLst>
                  <a:outerShdw blurRad="63500" dist="342900" dir="7200000" sy="30000" kx="1300200" algn="ctr" rotWithShape="0">
                    <a:prstClr val="black">
                      <a:alpha val="32000"/>
                    </a:prstClr>
                  </a:outerShdw>
                </a:effectLst>
              </a:rPr>
              <a:t>冒泡排序</a:t>
            </a:r>
            <a:endParaRPr lang="zh-CN" altLang="en-US" sz="7200" b="1">
              <a:ln w="6600">
                <a:prstDash val="solid"/>
              </a:ln>
              <a:blipFill>
                <a:blip r:embed="rId11">
                  <a:alphaModFix amt="99000"/>
                </a:blip>
                <a:stretch>
                  <a:fillRect/>
                </a:stretch>
              </a:blipFill>
              <a:effectLst>
                <a:outerShdw blurRad="63500" dist="342900" dir="7200000" sy="30000" kx="1300200" algn="ctr" rotWithShape="0">
                  <a:prstClr val="black">
                    <a:alpha val="32000"/>
                  </a:prstClr>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33170" y="629920"/>
            <a:ext cx="3855720" cy="1198880"/>
          </a:xfrm>
          <a:prstGeom prst="rect">
            <a:avLst/>
          </a:prstGeom>
          <a:noFill/>
          <a:ln>
            <a:noFill/>
          </a:ln>
        </p:spPr>
        <p:txBody>
          <a:bodyPr wrap="none" rtlCol="0" anchor="t">
            <a:spAutoFit/>
          </a:bodyPr>
          <a:p>
            <a:pPr algn="ctr"/>
            <a:r>
              <a:rPr lang="zh-CN" altLang="en-US" sz="7200" b="1">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选择排序</a:t>
            </a:r>
            <a:endParaRPr lang="zh-CN" altLang="en-US" sz="7200" b="1">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8" name="图片 7" descr="35b884a30c16691274eb3c95e933cf20702eaa602e98c-WcJ5K9_fw658"/>
          <p:cNvPicPr>
            <a:picLocks noChangeAspect="1"/>
          </p:cNvPicPr>
          <p:nvPr/>
        </p:nvPicPr>
        <p:blipFill>
          <a:blip r:embed="rId1"/>
          <a:stretch>
            <a:fillRect/>
          </a:stretch>
        </p:blipFill>
        <p:spPr>
          <a:xfrm>
            <a:off x="8145780" y="496570"/>
            <a:ext cx="3500755" cy="2632710"/>
          </a:xfrm>
          <a:prstGeom prst="snipRoundRect">
            <a:avLst/>
          </a:prstGeom>
          <a:effectLst>
            <a:outerShdw dist="50800" dir="5400000" algn="ctr" rotWithShape="0">
              <a:srgbClr val="000000">
                <a:alpha val="6000"/>
              </a:srgbClr>
            </a:outerShdw>
            <a:reflection stA="45000" endPos="0" dist="50800" dir="5400000" sy="-100000" algn="bl" rotWithShape="0"/>
            <a:softEdge rad="139700"/>
          </a:effectLst>
        </p:spPr>
      </p:pic>
      <p:grpSp>
        <p:nvGrpSpPr>
          <p:cNvPr id="9" name="组合 8"/>
          <p:cNvGrpSpPr/>
          <p:nvPr>
            <p:custDataLst>
              <p:tags r:id="rId2"/>
            </p:custDataLst>
          </p:nvPr>
        </p:nvGrpSpPr>
        <p:grpSpPr>
          <a:xfrm>
            <a:off x="4121527" y="4749452"/>
            <a:ext cx="5710438" cy="1273200"/>
            <a:chOff x="1188367" y="1990725"/>
            <a:chExt cx="4485666" cy="1000125"/>
          </a:xfrm>
          <a:solidFill>
            <a:schemeClr val="accent2">
              <a:lumMod val="40000"/>
              <a:lumOff val="60000"/>
            </a:schemeClr>
          </a:solidFill>
        </p:grpSpPr>
        <p:sp>
          <p:nvSpPr>
            <p:cNvPr id="26" name="任意多边形 25"/>
            <p:cNvSpPr/>
            <p:nvPr>
              <p:custDataLst>
                <p:tags r:id="rId3"/>
              </p:custDataLst>
            </p:nvPr>
          </p:nvSpPr>
          <p:spPr>
            <a:xfrm>
              <a:off x="1188367" y="1990726"/>
              <a:ext cx="3621158" cy="1000123"/>
            </a:xfrm>
            <a:custGeom>
              <a:avLst/>
              <a:gdLst>
                <a:gd name="connsiteX0" fmla="*/ 1 w 3621158"/>
                <a:gd name="connsiteY0" fmla="*/ 0 h 1000123"/>
                <a:gd name="connsiteX1" fmla="*/ 1506608 w 3621158"/>
                <a:gd name="connsiteY1" fmla="*/ 0 h 1000123"/>
                <a:gd name="connsiteX2" fmla="*/ 2114551 w 3621158"/>
                <a:gd name="connsiteY2" fmla="*/ 0 h 1000123"/>
                <a:gd name="connsiteX3" fmla="*/ 3621158 w 3621158"/>
                <a:gd name="connsiteY3" fmla="*/ 0 h 1000123"/>
                <a:gd name="connsiteX4" fmla="*/ 3621158 w 3621158"/>
                <a:gd name="connsiteY4" fmla="*/ 1000123 h 1000123"/>
                <a:gd name="connsiteX5" fmla="*/ 2114551 w 3621158"/>
                <a:gd name="connsiteY5" fmla="*/ 1000123 h 1000123"/>
                <a:gd name="connsiteX6" fmla="*/ 2006669 w 3621158"/>
                <a:gd name="connsiteY6" fmla="*/ 1000123 h 1000123"/>
                <a:gd name="connsiteX7" fmla="*/ 500062 w 3621158"/>
                <a:gd name="connsiteY7" fmla="*/ 1000123 h 1000123"/>
                <a:gd name="connsiteX8" fmla="*/ 0 w 3621158"/>
                <a:gd name="connsiteY8" fmla="*/ 500061 h 1000123"/>
                <a:gd name="connsiteX9" fmla="*/ 1 w 3621158"/>
                <a:gd name="connsiteY9" fmla="*/ 0 h 1000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21158" h="1000123">
                  <a:moveTo>
                    <a:pt x="1" y="0"/>
                  </a:moveTo>
                  <a:lnTo>
                    <a:pt x="1506608" y="0"/>
                  </a:lnTo>
                  <a:lnTo>
                    <a:pt x="2114551" y="0"/>
                  </a:lnTo>
                  <a:lnTo>
                    <a:pt x="3621158" y="0"/>
                  </a:lnTo>
                  <a:lnTo>
                    <a:pt x="3621158" y="1000123"/>
                  </a:lnTo>
                  <a:lnTo>
                    <a:pt x="2114551" y="1000123"/>
                  </a:lnTo>
                  <a:lnTo>
                    <a:pt x="2006669" y="1000123"/>
                  </a:lnTo>
                  <a:lnTo>
                    <a:pt x="500062" y="1000123"/>
                  </a:lnTo>
                  <a:cubicBezTo>
                    <a:pt x="223885" y="1000123"/>
                    <a:pt x="0" y="776238"/>
                    <a:pt x="0" y="500061"/>
                  </a:cubicBezTo>
                  <a:cubicBezTo>
                    <a:pt x="0" y="333374"/>
                    <a:pt x="1" y="166687"/>
                    <a:pt x="1" y="0"/>
                  </a:cubicBezTo>
                  <a:close/>
                </a:path>
              </a:pathLst>
            </a:custGeom>
            <a:solidFill>
              <a:schemeClr val="bg1"/>
            </a:solidFill>
            <a:effectLst>
              <a:outerShdw blurRad="50800" dist="12700" dir="10800000" algn="r" rotWithShape="0">
                <a:prstClr val="black">
                  <a:alpha val="40000"/>
                </a:prstClr>
              </a:outerShdw>
            </a:effectLst>
          </p:spPr>
          <p:txBody>
            <a:bodyPr rot="0" spcFirstLastPara="0" vertOverflow="overflow" horzOverflow="overflow" vert="horz" wrap="square" lIns="143962" tIns="45708" rIns="215943" bIns="45708" numCol="1" spcCol="0" rtlCol="0" fromWordArt="0" anchor="ctr" anchorCtr="0" forceAA="0" compatLnSpc="1">
              <a:normAutofit/>
            </a:bodyPr>
            <a:p>
              <a:pPr algn="just"/>
              <a:r>
                <a:rPr lang="zh-CN" altLang="da-DK" kern="0" smtClean="0">
                  <a:solidFill>
                    <a:srgbClr val="FF3300">
                      <a:lumMod val="75000"/>
                    </a:srgbClr>
                  </a:solidFill>
                  <a:sym typeface="Arial" panose="020B0604020202020204" pitchFamily="34" charset="0"/>
                </a:rPr>
                <a:t>时间复杂度：最好情况</a:t>
              </a:r>
              <a:r>
                <a:rPr lang="en-US" altLang="zh-CN" kern="0" smtClean="0">
                  <a:solidFill>
                    <a:srgbClr val="FF3300">
                      <a:lumMod val="75000"/>
                    </a:srgbClr>
                  </a:solidFill>
                  <a:sym typeface="Arial" panose="020B0604020202020204" pitchFamily="34" charset="0"/>
                </a:rPr>
                <a:t>O(n</a:t>
              </a:r>
              <a:r>
                <a:rPr lang="en-US" altLang="zh-CN" kern="0" baseline="30000" smtClean="0">
                  <a:solidFill>
                    <a:srgbClr val="FF3300">
                      <a:lumMod val="75000"/>
                    </a:srgbClr>
                  </a:solidFill>
                  <a:uFillTx/>
                  <a:sym typeface="Arial" panose="020B0604020202020204" pitchFamily="34" charset="0"/>
                </a:rPr>
                <a:t>2</a:t>
              </a:r>
              <a:r>
                <a:rPr lang="en-US" altLang="zh-CN" kern="0" smtClean="0">
                  <a:solidFill>
                    <a:srgbClr val="FF3300">
                      <a:lumMod val="75000"/>
                    </a:srgbClr>
                  </a:solidFill>
                  <a:sym typeface="Arial" panose="020B0604020202020204" pitchFamily="34" charset="0"/>
                </a:rPr>
                <a:t>)</a:t>
              </a:r>
              <a:r>
                <a:rPr lang="zh-CN" altLang="en-US" kern="0" smtClean="0">
                  <a:solidFill>
                    <a:srgbClr val="FF3300">
                      <a:lumMod val="75000"/>
                    </a:srgbClr>
                  </a:solidFill>
                  <a:sym typeface="Arial" panose="020B0604020202020204" pitchFamily="34" charset="0"/>
                </a:rPr>
                <a:t>，最坏情况</a:t>
              </a:r>
              <a:r>
                <a:rPr lang="en-US" altLang="zh-CN" kern="0" smtClean="0">
                  <a:solidFill>
                    <a:srgbClr val="FF3300">
                      <a:lumMod val="75000"/>
                    </a:srgbClr>
                  </a:solidFill>
                  <a:sym typeface="Arial" panose="020B0604020202020204" pitchFamily="34" charset="0"/>
                </a:rPr>
                <a:t>O(n</a:t>
              </a:r>
              <a:r>
                <a:rPr lang="en-US" altLang="zh-CN" kern="0" baseline="30000" smtClean="0">
                  <a:solidFill>
                    <a:srgbClr val="FF3300">
                      <a:lumMod val="75000"/>
                    </a:srgbClr>
                  </a:solidFill>
                  <a:uFillTx/>
                  <a:sym typeface="Arial" panose="020B0604020202020204" pitchFamily="34" charset="0"/>
                </a:rPr>
                <a:t>2</a:t>
              </a:r>
              <a:r>
                <a:rPr lang="en-US" altLang="zh-CN" kern="0" smtClean="0">
                  <a:solidFill>
                    <a:srgbClr val="FF3300">
                      <a:lumMod val="75000"/>
                    </a:srgbClr>
                  </a:solidFill>
                  <a:sym typeface="Arial" panose="020B0604020202020204" pitchFamily="34" charset="0"/>
                </a:rPr>
                <a:t>)</a:t>
              </a:r>
              <a:r>
                <a:rPr lang="en-US" altLang="zh-CN" kern="0" smtClean="0">
                  <a:solidFill>
                    <a:srgbClr val="FF3300">
                      <a:lumMod val="75000"/>
                    </a:srgbClr>
                  </a:solidFill>
                  <a:sym typeface="Arial" panose="020B0604020202020204" pitchFamily="34" charset="0"/>
                </a:rPr>
                <a:t> </a:t>
              </a:r>
              <a:endParaRPr lang="en-US" altLang="zh-CN" kern="0" smtClean="0">
                <a:solidFill>
                  <a:srgbClr val="FF3300">
                    <a:lumMod val="75000"/>
                  </a:srgbClr>
                </a:solidFill>
                <a:sym typeface="Arial" panose="020B0604020202020204" pitchFamily="34" charset="0"/>
              </a:endParaRPr>
            </a:p>
            <a:p>
              <a:pPr algn="just"/>
              <a:r>
                <a:rPr lang="zh-CN" altLang="en-US" kern="0" smtClean="0">
                  <a:solidFill>
                    <a:srgbClr val="FF3300">
                      <a:lumMod val="75000"/>
                    </a:srgbClr>
                  </a:solidFill>
                  <a:sym typeface="Arial" panose="020B0604020202020204" pitchFamily="34" charset="0"/>
                </a:rPr>
                <a:t>空间复杂度：</a:t>
              </a:r>
              <a:r>
                <a:rPr lang="en-US" altLang="zh-CN" kern="0" smtClean="0">
                  <a:solidFill>
                    <a:srgbClr val="FF3300">
                      <a:lumMod val="75000"/>
                    </a:srgbClr>
                  </a:solidFill>
                  <a:sym typeface="Arial" panose="020B0604020202020204" pitchFamily="34" charset="0"/>
                </a:rPr>
                <a:t>O</a:t>
              </a:r>
              <a:r>
                <a:rPr lang="zh-CN" altLang="en-US" kern="0" smtClean="0">
                  <a:solidFill>
                    <a:srgbClr val="FF3300">
                      <a:lumMod val="75000"/>
                    </a:srgbClr>
                  </a:solidFill>
                  <a:sym typeface="Arial" panose="020B0604020202020204" pitchFamily="34" charset="0"/>
                </a:rPr>
                <a:t>（</a:t>
              </a:r>
              <a:r>
                <a:rPr lang="en-US" altLang="zh-CN" kern="0" smtClean="0">
                  <a:solidFill>
                    <a:srgbClr val="FF3300">
                      <a:lumMod val="75000"/>
                    </a:srgbClr>
                  </a:solidFill>
                  <a:sym typeface="Arial" panose="020B0604020202020204" pitchFamily="34" charset="0"/>
                </a:rPr>
                <a:t>1</a:t>
              </a:r>
              <a:r>
                <a:rPr lang="zh-CN" altLang="en-US" kern="0" smtClean="0">
                  <a:solidFill>
                    <a:srgbClr val="FF3300">
                      <a:lumMod val="75000"/>
                    </a:srgbClr>
                  </a:solidFill>
                  <a:sym typeface="Arial" panose="020B0604020202020204" pitchFamily="34" charset="0"/>
                </a:rPr>
                <a:t>）</a:t>
              </a:r>
              <a:endParaRPr lang="zh-CN" altLang="en-US" kern="0" smtClean="0">
                <a:solidFill>
                  <a:srgbClr val="FF3300">
                    <a:lumMod val="75000"/>
                  </a:srgbClr>
                </a:solidFill>
                <a:sym typeface="Arial" panose="020B0604020202020204" pitchFamily="34" charset="0"/>
              </a:endParaRPr>
            </a:p>
          </p:txBody>
        </p:sp>
        <p:sp>
          <p:nvSpPr>
            <p:cNvPr id="10" name="对角圆角矩形 9"/>
            <p:cNvSpPr/>
            <p:nvPr>
              <p:custDataLst>
                <p:tags r:id="rId4"/>
              </p:custDataLst>
            </p:nvPr>
          </p:nvSpPr>
          <p:spPr>
            <a:xfrm flipH="1">
              <a:off x="4673908" y="1990725"/>
              <a:ext cx="1000125" cy="1000125"/>
            </a:xfrm>
            <a:prstGeom prst="round2DiagRect">
              <a:avLst>
                <a:gd name="adj1" fmla="val 13809"/>
                <a:gd name="adj2" fmla="val 0"/>
              </a:avLst>
            </a:prstGeom>
            <a:grpFill/>
          </p:spPr>
          <p:txBody>
            <a:bodyPr rot="0" spcFirstLastPara="0" vertOverflow="overflow" horzOverflow="overflow" vert="horz" wrap="square" lIns="0" tIns="0" rIns="0" bIns="0" numCol="1" spcCol="0" rtlCol="0" fromWordArt="0" anchor="ctr" anchorCtr="0" forceAA="0" compatLnSpc="1">
              <a:normAutofit/>
            </a:bodyPr>
            <a:p>
              <a:pPr algn="ctr"/>
              <a:r>
                <a:rPr lang="zh-CN" altLang="en-US" kern="0" smtClean="0">
                  <a:solidFill>
                    <a:srgbClr val="FFFFFF"/>
                  </a:solidFill>
                  <a:latin typeface="Calibri Light" panose="020F0302020204030204" charset="0"/>
                  <a:ea typeface="宋体" panose="02010600030101010101" pitchFamily="2" charset="-122"/>
                  <a:cs typeface="+mn-ea"/>
                  <a:sym typeface="Arial" panose="020B0604020202020204" pitchFamily="34" charset="0"/>
                </a:rPr>
                <a:t>分析</a:t>
              </a:r>
              <a:endParaRPr lang="zh-CN" altLang="en-US" kern="0" smtClean="0">
                <a:solidFill>
                  <a:srgbClr val="FFFFFF"/>
                </a:solidFill>
                <a:latin typeface="Calibri Light" panose="020F0302020204030204" charset="0"/>
                <a:ea typeface="宋体" panose="02010600030101010101" pitchFamily="2" charset="-122"/>
                <a:cs typeface="+mn-ea"/>
                <a:sym typeface="Arial" panose="020B0604020202020204" pitchFamily="34" charset="0"/>
              </a:endParaRPr>
            </a:p>
          </p:txBody>
        </p:sp>
      </p:grpSp>
      <p:grpSp>
        <p:nvGrpSpPr>
          <p:cNvPr id="11" name="组合 10"/>
          <p:cNvGrpSpPr/>
          <p:nvPr>
            <p:custDataLst>
              <p:tags r:id="rId5"/>
            </p:custDataLst>
          </p:nvPr>
        </p:nvGrpSpPr>
        <p:grpSpPr>
          <a:xfrm>
            <a:off x="2060317" y="2984152"/>
            <a:ext cx="5883793" cy="1273200"/>
            <a:chOff x="1709" y="555661"/>
            <a:chExt cx="4621840" cy="1000125"/>
          </a:xfrm>
        </p:grpSpPr>
        <p:sp>
          <p:nvSpPr>
            <p:cNvPr id="12" name="任意多边形 11"/>
            <p:cNvSpPr/>
            <p:nvPr>
              <p:custDataLst>
                <p:tags r:id="rId6"/>
              </p:custDataLst>
            </p:nvPr>
          </p:nvSpPr>
          <p:spPr>
            <a:xfrm>
              <a:off x="1709" y="555662"/>
              <a:ext cx="3621158" cy="1000123"/>
            </a:xfrm>
            <a:custGeom>
              <a:avLst/>
              <a:gdLst>
                <a:gd name="connsiteX0" fmla="*/ 1 w 3621158"/>
                <a:gd name="connsiteY0" fmla="*/ 0 h 1000123"/>
                <a:gd name="connsiteX1" fmla="*/ 1506608 w 3621158"/>
                <a:gd name="connsiteY1" fmla="*/ 0 h 1000123"/>
                <a:gd name="connsiteX2" fmla="*/ 2114551 w 3621158"/>
                <a:gd name="connsiteY2" fmla="*/ 0 h 1000123"/>
                <a:gd name="connsiteX3" fmla="*/ 3621158 w 3621158"/>
                <a:gd name="connsiteY3" fmla="*/ 0 h 1000123"/>
                <a:gd name="connsiteX4" fmla="*/ 3621158 w 3621158"/>
                <a:gd name="connsiteY4" fmla="*/ 1000123 h 1000123"/>
                <a:gd name="connsiteX5" fmla="*/ 2114551 w 3621158"/>
                <a:gd name="connsiteY5" fmla="*/ 1000123 h 1000123"/>
                <a:gd name="connsiteX6" fmla="*/ 2006669 w 3621158"/>
                <a:gd name="connsiteY6" fmla="*/ 1000123 h 1000123"/>
                <a:gd name="connsiteX7" fmla="*/ 500062 w 3621158"/>
                <a:gd name="connsiteY7" fmla="*/ 1000123 h 1000123"/>
                <a:gd name="connsiteX8" fmla="*/ 0 w 3621158"/>
                <a:gd name="connsiteY8" fmla="*/ 500061 h 1000123"/>
                <a:gd name="connsiteX9" fmla="*/ 1 w 3621158"/>
                <a:gd name="connsiteY9" fmla="*/ 0 h 1000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21158" h="1000123">
                  <a:moveTo>
                    <a:pt x="1" y="0"/>
                  </a:moveTo>
                  <a:lnTo>
                    <a:pt x="1506608" y="0"/>
                  </a:lnTo>
                  <a:lnTo>
                    <a:pt x="2114551" y="0"/>
                  </a:lnTo>
                  <a:lnTo>
                    <a:pt x="3621158" y="0"/>
                  </a:lnTo>
                  <a:lnTo>
                    <a:pt x="3621158" y="1000123"/>
                  </a:lnTo>
                  <a:lnTo>
                    <a:pt x="2114551" y="1000123"/>
                  </a:lnTo>
                  <a:lnTo>
                    <a:pt x="2006669" y="1000123"/>
                  </a:lnTo>
                  <a:lnTo>
                    <a:pt x="500062" y="1000123"/>
                  </a:lnTo>
                  <a:cubicBezTo>
                    <a:pt x="223885" y="1000123"/>
                    <a:pt x="0" y="776238"/>
                    <a:pt x="0" y="500061"/>
                  </a:cubicBezTo>
                  <a:cubicBezTo>
                    <a:pt x="0" y="333374"/>
                    <a:pt x="1" y="166687"/>
                    <a:pt x="1" y="0"/>
                  </a:cubicBezTo>
                  <a:close/>
                </a:path>
              </a:pathLst>
            </a:custGeom>
            <a:solidFill>
              <a:srgbClr val="FFFFFF">
                <a:lumMod val="95000"/>
              </a:srgbClr>
            </a:solidFill>
            <a:effectLst>
              <a:outerShdw blurRad="50800" dist="12700" dir="10800000" algn="r" rotWithShape="0">
                <a:prstClr val="black">
                  <a:alpha val="40000"/>
                </a:prstClr>
              </a:outerShdw>
            </a:effectLst>
          </p:spPr>
          <p:txBody>
            <a:bodyPr rot="0" spcFirstLastPara="0" vertOverflow="overflow" horzOverflow="overflow" vert="horz" wrap="square" lIns="143962" tIns="45708" rIns="215943" bIns="45708" numCol="1" spcCol="0" rtlCol="0" fromWordArt="0" anchor="ctr" anchorCtr="0" forceAA="0" compatLnSpc="1">
              <a:normAutofit/>
            </a:bodyPr>
            <a:p>
              <a:pPr algn="just"/>
              <a:r>
                <a:rPr lang="zh-CN" dirty="0">
                  <a:sym typeface="+mn-ea"/>
                </a:rPr>
                <a:t>从数组的开头开始，将第一个元素和其他元素进行比较，最小的元素会放在数组的第一个位置，然后再第二位开始</a:t>
              </a:r>
              <a:endParaRPr lang="da-DK" altLang="zh-CN" kern="0" smtClean="0">
                <a:solidFill>
                  <a:srgbClr val="FF3300">
                    <a:lumMod val="75000"/>
                  </a:srgbClr>
                </a:solidFill>
                <a:sym typeface="Arial" panose="020B0604020202020204" pitchFamily="34" charset="0"/>
              </a:endParaRPr>
            </a:p>
            <a:p>
              <a:pPr algn="just"/>
              <a:endParaRPr lang="da-DK" altLang="zh-CN" kern="0" smtClean="0">
                <a:solidFill>
                  <a:srgbClr val="FF3300">
                    <a:lumMod val="75000"/>
                  </a:srgbClr>
                </a:solidFill>
                <a:sym typeface="Arial" panose="020B0604020202020204" pitchFamily="34" charset="0"/>
              </a:endParaRPr>
            </a:p>
          </p:txBody>
        </p:sp>
        <p:sp>
          <p:nvSpPr>
            <p:cNvPr id="13" name="对角圆角矩形 12"/>
            <p:cNvSpPr/>
            <p:nvPr>
              <p:custDataLst>
                <p:tags r:id="rId7"/>
              </p:custDataLst>
            </p:nvPr>
          </p:nvSpPr>
          <p:spPr>
            <a:xfrm flipH="1">
              <a:off x="3623424" y="555661"/>
              <a:ext cx="1000125" cy="1000125"/>
            </a:xfrm>
            <a:prstGeom prst="round2DiagRect">
              <a:avLst>
                <a:gd name="adj1" fmla="val 13809"/>
                <a:gd name="adj2" fmla="val 0"/>
              </a:avLst>
            </a:prstGeom>
            <a:solidFill>
              <a:srgbClr val="FF3300"/>
            </a:solidFill>
          </p:spPr>
          <p:txBody>
            <a:bodyPr rot="0" spcFirstLastPara="0" vertOverflow="overflow" horzOverflow="overflow" vert="horz" wrap="square" lIns="0" tIns="0" rIns="0" bIns="0" numCol="1" spcCol="0" rtlCol="0" fromWordArt="0" anchor="ctr" anchorCtr="0" forceAA="0" compatLnSpc="1">
              <a:normAutofit/>
            </a:bodyPr>
            <a:p>
              <a:pPr algn="ctr"/>
              <a:r>
                <a:rPr lang="zh-CN" altLang="en-US" kern="0" smtClean="0">
                  <a:solidFill>
                    <a:srgbClr val="FFFFFF"/>
                  </a:solidFill>
                  <a:latin typeface="Calibri Light" panose="020F0302020204030204" charset="0"/>
                  <a:ea typeface="宋体" panose="02010600030101010101" pitchFamily="2" charset="-122"/>
                  <a:cs typeface="+mn-ea"/>
                  <a:sym typeface="Arial" panose="020B0604020202020204" pitchFamily="34" charset="0"/>
                </a:rPr>
                <a:t>步骤</a:t>
              </a:r>
              <a:endParaRPr lang="en-US" altLang="zh-CN" kern="0" smtClean="0">
                <a:solidFill>
                  <a:srgbClr val="FFFFFF"/>
                </a:solidFill>
                <a:latin typeface="Calibri Light" panose="020F0302020204030204" charset="0"/>
                <a:ea typeface="+mn-ea"/>
                <a:cs typeface="+mn-ea"/>
                <a:sym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1216134" y="1828800"/>
            <a:ext cx="4708734" cy="4343400"/>
          </a:xfrm>
        </p:spPr>
        <p:txBody>
          <a:bodyPr rtlCol="0">
            <a:noAutofit/>
          </a:bodyPr>
          <a:lstStyle/>
          <a:p>
            <a:pPr indent="0">
              <a:lnSpc>
                <a:spcPct val="120000"/>
              </a:lnSpc>
              <a:spcBef>
                <a:spcPts val="0"/>
              </a:spcBef>
              <a:buNone/>
            </a:pPr>
            <a:endParaRPr lang="en-US" altLang="zh-CN" sz="1100" dirty="0"/>
          </a:p>
          <a:p>
            <a:pPr indent="0">
              <a:lnSpc>
                <a:spcPct val="120000"/>
              </a:lnSpc>
              <a:spcBef>
                <a:spcPts val="0"/>
              </a:spcBef>
              <a:buNone/>
            </a:pPr>
            <a:endParaRPr lang="zh-CN" altLang="en-US" sz="1100" dirty="0"/>
          </a:p>
        </p:txBody>
      </p:sp>
      <p:sp>
        <p:nvSpPr>
          <p:cNvPr id="6" name="矩形 5"/>
          <p:cNvSpPr/>
          <p:nvPr/>
        </p:nvSpPr>
        <p:spPr>
          <a:xfrm>
            <a:off x="1062355" y="793750"/>
            <a:ext cx="3855720" cy="1198880"/>
          </a:xfrm>
          <a:prstGeom prst="rect">
            <a:avLst/>
          </a:prstGeom>
          <a:noFill/>
          <a:ln>
            <a:noFill/>
          </a:ln>
        </p:spPr>
        <p:txBody>
          <a:bodyPr wrap="none" rtlCol="0" anchor="t">
            <a:spAutoFit/>
            <a:scene3d>
              <a:camera prst="perspectiveRight"/>
              <a:lightRig rig="threePt" dir="t">
                <a:rot lat="0" lon="0" rev="0"/>
              </a:lightRig>
            </a:scene3d>
            <a:sp3d extrusionH="311150" prstMaterial="plastic">
              <a:extrusionClr>
                <a:srgbClr val="D6C0C9"/>
              </a:extrusionClr>
            </a:sp3d>
          </a:bodyPr>
          <a:p>
            <a:pPr algn="ctr"/>
            <a:r>
              <a:rPr lang="zh-CN" altLang="en-US" sz="7200" b="1">
                <a:blipFill>
                  <a:blip r:embed="rId1">
                    <a:alphaModFix amt="99000"/>
                  </a:blip>
                  <a:tile tx="-50800" ty="0" sx="48000" sy="29000" flip="none" algn="bl"/>
                </a:blipFill>
                <a:effectLst>
                  <a:outerShdw blurRad="60007" dist="310007" dir="7680000" sy="30000" kx="1300200" algn="ctr" rotWithShape="0">
                    <a:srgbClr val="B4B1D6">
                      <a:alpha val="60000"/>
                    </a:srgbClr>
                  </a:outerShdw>
                </a:effectLst>
              </a:rPr>
              <a:t>插入排序</a:t>
            </a:r>
            <a:endParaRPr lang="zh-CN" altLang="en-US" sz="7200" b="1">
              <a:blipFill>
                <a:blip r:embed="rId1">
                  <a:alphaModFix amt="99000"/>
                </a:blip>
                <a:tile tx="-50800" ty="0" sx="48000" sy="29000" flip="none" algn="bl"/>
              </a:blipFill>
              <a:effectLst>
                <a:outerShdw blurRad="60007" dist="310007" dir="7680000" sy="30000" kx="1300200" algn="ctr" rotWithShape="0">
                  <a:srgbClr val="B4B1D6">
                    <a:alpha val="60000"/>
                  </a:srgbClr>
                </a:outerShdw>
              </a:effectLst>
            </a:endParaRPr>
          </a:p>
        </p:txBody>
      </p:sp>
      <p:pic>
        <p:nvPicPr>
          <p:cNvPr id="11" name="图片 10" descr="23e9c234836cc49944ab4f61860afac63ad6ae86a516-xOoaue_fw658"/>
          <p:cNvPicPr>
            <a:picLocks noChangeAspect="1"/>
          </p:cNvPicPr>
          <p:nvPr/>
        </p:nvPicPr>
        <p:blipFill>
          <a:blip r:embed="rId2"/>
          <a:stretch>
            <a:fillRect/>
          </a:stretch>
        </p:blipFill>
        <p:spPr>
          <a:xfrm>
            <a:off x="7270115" y="149860"/>
            <a:ext cx="4730750" cy="3494405"/>
          </a:xfrm>
          <a:prstGeom prst="rect">
            <a:avLst/>
          </a:prstGeom>
          <a:effectLst>
            <a:softEdge rad="419100"/>
          </a:effectLst>
        </p:spPr>
      </p:pic>
      <p:pic>
        <p:nvPicPr>
          <p:cNvPr id="12" name="图片 11" descr="insertion"/>
          <p:cNvPicPr>
            <a:picLocks noChangeAspect="1"/>
          </p:cNvPicPr>
          <p:nvPr/>
        </p:nvPicPr>
        <p:blipFill>
          <a:blip r:embed="rId3"/>
          <a:stretch>
            <a:fillRect/>
          </a:stretch>
        </p:blipFill>
        <p:spPr>
          <a:xfrm>
            <a:off x="24130" y="2531745"/>
            <a:ext cx="4288155" cy="4300220"/>
          </a:xfrm>
          <a:prstGeom prst="rect">
            <a:avLst/>
          </a:prstGeom>
          <a:effectLst>
            <a:outerShdw dist="50800" dir="5400000" algn="ctr" rotWithShape="0">
              <a:srgbClr val="000000">
                <a:alpha val="43000"/>
              </a:srgbClr>
            </a:outerShdw>
            <a:softEdge rad="292100"/>
          </a:effectLst>
        </p:spPr>
      </p:pic>
      <p:grpSp>
        <p:nvGrpSpPr>
          <p:cNvPr id="14" name="组合 13"/>
          <p:cNvGrpSpPr/>
          <p:nvPr>
            <p:custDataLst>
              <p:tags r:id="rId4"/>
            </p:custDataLst>
          </p:nvPr>
        </p:nvGrpSpPr>
        <p:grpSpPr>
          <a:xfrm>
            <a:off x="4860599" y="3865219"/>
            <a:ext cx="6650789" cy="906440"/>
            <a:chOff x="2542903" y="2908662"/>
            <a:chExt cx="5308823" cy="723542"/>
          </a:xfrm>
        </p:grpSpPr>
        <p:sp>
          <p:nvSpPr>
            <p:cNvPr id="15" name="椭圆 14"/>
            <p:cNvSpPr/>
            <p:nvPr>
              <p:custDataLst>
                <p:tags r:id="rId5"/>
              </p:custDataLst>
            </p:nvPr>
          </p:nvSpPr>
          <p:spPr>
            <a:xfrm>
              <a:off x="2542903" y="2949637"/>
              <a:ext cx="287382" cy="287382"/>
            </a:xfrm>
            <a:prstGeom prst="ellipse">
              <a:avLst/>
            </a:prstGeom>
            <a:ln w="57150">
              <a:solidFill>
                <a:srgbClr val="018BE9">
                  <a:lumMod val="20000"/>
                  <a:lumOff val="80000"/>
                </a:srgbClr>
              </a:solidFill>
            </a:ln>
          </p:spPr>
          <p:style>
            <a:lnRef idx="2">
              <a:srgbClr val="018BE9">
                <a:shade val="50000"/>
              </a:srgbClr>
            </a:lnRef>
            <a:fillRef idx="1">
              <a:srgbClr val="018BE9"/>
            </a:fillRef>
            <a:effectRef idx="0">
              <a:srgbClr val="018BE9"/>
            </a:effectRef>
            <a:fontRef idx="minor">
              <a:srgbClr val="FFFFFF"/>
            </a:fontRef>
          </p:style>
          <p:txBody>
            <a:bodyPr rtlCol="0" anchor="ctr">
              <a:normAutofit fontScale="42500"/>
            </a:bodyPr>
            <a:p>
              <a:pPr algn="ctr"/>
              <a:endParaRPr lang="zh-CN" altLang="en-US">
                <a:sym typeface="Arial" panose="020B0604020202020204" pitchFamily="34" charset="0"/>
              </a:endParaRPr>
            </a:p>
          </p:txBody>
        </p:sp>
        <p:sp>
          <p:nvSpPr>
            <p:cNvPr id="16" name="文本框 15"/>
            <p:cNvSpPr txBox="1"/>
            <p:nvPr>
              <p:custDataLst>
                <p:tags r:id="rId6"/>
              </p:custDataLst>
            </p:nvPr>
          </p:nvSpPr>
          <p:spPr>
            <a:xfrm>
              <a:off x="3056708" y="2908662"/>
              <a:ext cx="4795018" cy="253527"/>
            </a:xfrm>
            <a:prstGeom prst="rect">
              <a:avLst/>
            </a:prstGeom>
            <a:noFill/>
          </p:spPr>
          <p:txBody>
            <a:bodyPr wrap="square" rtlCol="0">
              <a:normAutofit fontScale="70000"/>
            </a:bodyPr>
            <a:p>
              <a:r>
                <a:rPr lang="zh-CN" altLang="en-US" sz="2000" b="1" dirty="0">
                  <a:solidFill>
                    <a:srgbClr val="018BE9"/>
                  </a:solidFill>
                  <a:latin typeface="Calibri Light" panose="020F0302020204030204" charset="0"/>
                  <a:ea typeface="宋体" panose="02010600030101010101" pitchFamily="2" charset="-122"/>
                  <a:cs typeface="+mn-ea"/>
                  <a:sym typeface="Arial" panose="020B0604020202020204" pitchFamily="34" charset="0"/>
                </a:rPr>
                <a:t>描述</a:t>
              </a:r>
              <a:endParaRPr lang="zh-CN" altLang="en-US" sz="2000" b="1" dirty="0">
                <a:solidFill>
                  <a:srgbClr val="018BE9"/>
                </a:solidFill>
                <a:latin typeface="Calibri Light" panose="020F0302020204030204" charset="0"/>
                <a:ea typeface="宋体" panose="02010600030101010101" pitchFamily="2" charset="-122"/>
                <a:cs typeface="+mn-ea"/>
                <a:sym typeface="Arial" panose="020B0604020202020204" pitchFamily="34" charset="0"/>
              </a:endParaRPr>
            </a:p>
            <a:p>
              <a:endParaRPr lang="zh-CN" altLang="en-US" sz="2000" b="1" dirty="0">
                <a:solidFill>
                  <a:srgbClr val="018BE9"/>
                </a:solidFill>
                <a:latin typeface="Calibri Light" panose="020F0302020204030204" charset="0"/>
                <a:ea typeface="宋体" panose="02010600030101010101" pitchFamily="2" charset="-122"/>
                <a:cs typeface="+mn-ea"/>
                <a:sym typeface="Arial" panose="020B0604020202020204" pitchFamily="34" charset="0"/>
              </a:endParaRPr>
            </a:p>
          </p:txBody>
        </p:sp>
        <p:sp>
          <p:nvSpPr>
            <p:cNvPr id="17" name="矩形 16"/>
            <p:cNvSpPr/>
            <p:nvPr>
              <p:custDataLst>
                <p:tags r:id="rId7"/>
              </p:custDataLst>
            </p:nvPr>
          </p:nvSpPr>
          <p:spPr>
            <a:xfrm>
              <a:off x="3056708" y="3358383"/>
              <a:ext cx="4795018" cy="273821"/>
            </a:xfrm>
            <a:prstGeom prst="rect">
              <a:avLst/>
            </a:prstGeom>
          </p:spPr>
          <p:txBody>
            <a:bodyPr wrap="square">
              <a:normAutofit fontScale="60000"/>
            </a:bodyPr>
            <a:p>
              <a:r>
                <a:rPr lang="zh-CN" altLang="en-US" dirty="0">
                  <a:sym typeface="Arial" panose="020B0604020202020204" pitchFamily="34" charset="0"/>
                </a:rPr>
                <a:t>将第一个元素视为有序序列，遍历数组，将之后的元素依次插入这个构建的有序序列中。</a:t>
              </a:r>
              <a:endParaRPr lang="zh-CN" altLang="en-US" dirty="0">
                <a:sym typeface="Arial" panose="020B0604020202020204" pitchFamily="34" charset="0"/>
              </a:endParaRPr>
            </a:p>
          </p:txBody>
        </p:sp>
      </p:grpSp>
      <p:grpSp>
        <p:nvGrpSpPr>
          <p:cNvPr id="18" name="组合 17"/>
          <p:cNvGrpSpPr/>
          <p:nvPr>
            <p:custDataLst>
              <p:tags r:id="rId8"/>
            </p:custDataLst>
          </p:nvPr>
        </p:nvGrpSpPr>
        <p:grpSpPr>
          <a:xfrm>
            <a:off x="4860599" y="5357104"/>
            <a:ext cx="6650789" cy="906440"/>
            <a:chOff x="2542903" y="2908662"/>
            <a:chExt cx="5308823" cy="723542"/>
          </a:xfrm>
        </p:grpSpPr>
        <p:sp>
          <p:nvSpPr>
            <p:cNvPr id="19" name="椭圆 18"/>
            <p:cNvSpPr/>
            <p:nvPr>
              <p:custDataLst>
                <p:tags r:id="rId9"/>
              </p:custDataLst>
            </p:nvPr>
          </p:nvSpPr>
          <p:spPr>
            <a:xfrm>
              <a:off x="2542903" y="2949637"/>
              <a:ext cx="287382" cy="287382"/>
            </a:xfrm>
            <a:prstGeom prst="ellipse">
              <a:avLst/>
            </a:prstGeom>
            <a:ln w="57150">
              <a:solidFill>
                <a:srgbClr val="018BE9">
                  <a:lumMod val="20000"/>
                  <a:lumOff val="80000"/>
                </a:srgbClr>
              </a:solidFill>
            </a:ln>
          </p:spPr>
          <p:style>
            <a:lnRef idx="2">
              <a:srgbClr val="018BE9">
                <a:shade val="50000"/>
              </a:srgbClr>
            </a:lnRef>
            <a:fillRef idx="1">
              <a:srgbClr val="018BE9"/>
            </a:fillRef>
            <a:effectRef idx="0">
              <a:srgbClr val="018BE9"/>
            </a:effectRef>
            <a:fontRef idx="minor">
              <a:srgbClr val="FFFFFF"/>
            </a:fontRef>
          </p:style>
          <p:txBody>
            <a:bodyPr rtlCol="0" anchor="ctr">
              <a:normAutofit fontScale="42500"/>
            </a:bodyPr>
            <a:p>
              <a:pPr algn="ctr"/>
              <a:endParaRPr lang="zh-CN" altLang="en-US">
                <a:sym typeface="Arial" panose="020B0604020202020204" pitchFamily="34" charset="0"/>
              </a:endParaRPr>
            </a:p>
          </p:txBody>
        </p:sp>
        <p:sp>
          <p:nvSpPr>
            <p:cNvPr id="20" name="文本框 19"/>
            <p:cNvSpPr txBox="1"/>
            <p:nvPr>
              <p:custDataLst>
                <p:tags r:id="rId10"/>
              </p:custDataLst>
            </p:nvPr>
          </p:nvSpPr>
          <p:spPr>
            <a:xfrm>
              <a:off x="3056708" y="2908662"/>
              <a:ext cx="4795018" cy="253527"/>
            </a:xfrm>
            <a:prstGeom prst="rect">
              <a:avLst/>
            </a:prstGeom>
            <a:noFill/>
          </p:spPr>
          <p:txBody>
            <a:bodyPr wrap="square" rtlCol="0">
              <a:normAutofit fontScale="70000"/>
            </a:bodyPr>
            <a:p>
              <a:r>
                <a:rPr lang="zh-CN" altLang="en-US" sz="2000" b="1" dirty="0">
                  <a:solidFill>
                    <a:srgbClr val="018BE9"/>
                  </a:solidFill>
                  <a:latin typeface="Calibri Light" panose="020F0302020204030204" charset="0"/>
                  <a:ea typeface="宋体" panose="02010600030101010101" pitchFamily="2" charset="-122"/>
                  <a:cs typeface="+mn-ea"/>
                  <a:sym typeface="Arial" panose="020B0604020202020204" pitchFamily="34" charset="0"/>
                </a:rPr>
                <a:t>分析</a:t>
              </a:r>
              <a:endParaRPr lang="zh-CN" altLang="en-US" sz="2000" b="1" dirty="0">
                <a:solidFill>
                  <a:srgbClr val="018BE9"/>
                </a:solidFill>
                <a:latin typeface="Calibri Light" panose="020F0302020204030204" charset="0"/>
                <a:ea typeface="宋体" panose="02010600030101010101" pitchFamily="2" charset="-122"/>
                <a:cs typeface="+mn-ea"/>
                <a:sym typeface="Arial" panose="020B0604020202020204" pitchFamily="34" charset="0"/>
              </a:endParaRPr>
            </a:p>
          </p:txBody>
        </p:sp>
        <p:sp>
          <p:nvSpPr>
            <p:cNvPr id="21" name="矩形 20"/>
            <p:cNvSpPr/>
            <p:nvPr>
              <p:custDataLst>
                <p:tags r:id="rId11"/>
              </p:custDataLst>
            </p:nvPr>
          </p:nvSpPr>
          <p:spPr>
            <a:xfrm>
              <a:off x="3056708" y="3358383"/>
              <a:ext cx="4795018" cy="273821"/>
            </a:xfrm>
            <a:prstGeom prst="rect">
              <a:avLst/>
            </a:prstGeom>
          </p:spPr>
          <p:txBody>
            <a:bodyPr wrap="square">
              <a:normAutofit fontScale="70000"/>
            </a:bodyPr>
            <a:p>
              <a:r>
                <a:rPr lang="zh-CN" altLang="en-US" dirty="0">
                  <a:sym typeface="Arial" panose="020B0604020202020204" pitchFamily="34" charset="0"/>
                </a:rPr>
                <a:t>时间复杂度： 最好</a:t>
              </a:r>
              <a:r>
                <a:rPr lang="en-US" altLang="zh-CN" dirty="0">
                  <a:sym typeface="Arial" panose="020B0604020202020204" pitchFamily="34" charset="0"/>
                </a:rPr>
                <a:t>O(n)  </a:t>
              </a:r>
              <a:r>
                <a:rPr lang="zh-CN" altLang="en-US" dirty="0">
                  <a:sym typeface="Arial" panose="020B0604020202020204" pitchFamily="34" charset="0"/>
                </a:rPr>
                <a:t>最坏</a:t>
              </a:r>
              <a:r>
                <a:rPr lang="en-US" altLang="zh-CN" dirty="0">
                  <a:sym typeface="Arial" panose="020B0604020202020204" pitchFamily="34" charset="0"/>
                </a:rPr>
                <a:t>O(n</a:t>
              </a:r>
              <a:r>
                <a:rPr lang="en-US" altLang="zh-CN" baseline="30000" dirty="0">
                  <a:solidFill>
                    <a:schemeClr val="tx1"/>
                  </a:solidFill>
                  <a:uFillTx/>
                  <a:sym typeface="Arial" panose="020B0604020202020204" pitchFamily="34" charset="0"/>
                </a:rPr>
                <a:t>2</a:t>
              </a:r>
              <a:r>
                <a:rPr lang="en-US" altLang="zh-CN" dirty="0">
                  <a:sym typeface="Arial" panose="020B0604020202020204" pitchFamily="34" charset="0"/>
                </a:rPr>
                <a:t>)   </a:t>
              </a:r>
              <a:r>
                <a:rPr lang="zh-CN" altLang="en-US" dirty="0">
                  <a:sym typeface="Arial" panose="020B0604020202020204" pitchFamily="34" charset="0"/>
                </a:rPr>
                <a:t>空间复杂度</a:t>
              </a:r>
              <a:r>
                <a:rPr lang="en-US" altLang="zh-CN" dirty="0">
                  <a:sym typeface="Arial" panose="020B0604020202020204" pitchFamily="34" charset="0"/>
                </a:rPr>
                <a:t>O</a:t>
              </a:r>
              <a:r>
                <a:rPr lang="zh-CN" altLang="en-US" dirty="0">
                  <a:sym typeface="Arial" panose="020B0604020202020204" pitchFamily="34" charset="0"/>
                </a:rPr>
                <a:t>（</a:t>
              </a:r>
              <a:r>
                <a:rPr lang="en-US" altLang="zh-CN" dirty="0">
                  <a:sym typeface="Arial" panose="020B0604020202020204" pitchFamily="34" charset="0"/>
                </a:rPr>
                <a:t>1</a:t>
              </a:r>
              <a:r>
                <a:rPr lang="zh-CN" altLang="en-US" dirty="0">
                  <a:sym typeface="Arial" panose="020B0604020202020204" pitchFamily="34" charset="0"/>
                </a:rPr>
                <a:t>）</a:t>
              </a:r>
              <a:endParaRPr lang="zh-CN" altLang="en-US" dirty="0">
                <a:sym typeface="Arial" panose="020B0604020202020204" pitchFamily="34" charset="0"/>
              </a:endParaRPr>
            </a:p>
            <a:p>
              <a:endParaRPr lang="en-US" altLang="zh-CN" dirty="0">
                <a:sym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73405" y="563245"/>
            <a:ext cx="5692140" cy="1198880"/>
          </a:xfrm>
          <a:prstGeom prst="rect">
            <a:avLst/>
          </a:prstGeom>
          <a:noFill/>
          <a:ln>
            <a:noFill/>
          </a:ln>
        </p:spPr>
        <p:txBody>
          <a:bodyPr wrap="none" rtlCol="0" anchor="t">
            <a:spAutoFit/>
            <a:scene3d>
              <a:camera prst="isometricOffAxis1Right">
                <a:rot lat="600000" lon="19500000" rev="0"/>
              </a:camera>
              <a:lightRig rig="threePt" dir="t">
                <a:rot lat="0" lon="0" rev="0"/>
              </a:lightRig>
            </a:scene3d>
            <a:sp3d extrusionH="266700" contourW="12700">
              <a:extrusionClr>
                <a:srgbClr val="A7A7A6"/>
              </a:extrusionClr>
              <a:contourClr>
                <a:srgbClr val="BEBCB9"/>
              </a:contourClr>
            </a:sp3d>
          </a:bodyPr>
          <a:p>
            <a:pPr algn="ctr"/>
            <a:r>
              <a:rPr lang="zh-CN" altLang="en-US" sz="7200" b="1">
                <a:ln w="6600">
                  <a:prstDash val="solid"/>
                </a:ln>
                <a:blipFill>
                  <a:blip r:embed="rId1">
                    <a:alphaModFix amt="99000"/>
                  </a:blip>
                  <a:stretch>
                    <a:fillRect/>
                  </a:stretch>
                </a:blipFill>
                <a:effectLst>
                  <a:outerShdw blurRad="63500" dist="342900" dir="7200000" sy="30000" kx="1300200" algn="ctr" rotWithShape="0">
                    <a:prstClr val="black">
                      <a:alpha val="32000"/>
                    </a:prstClr>
                  </a:outerShdw>
                </a:effectLst>
              </a:rPr>
              <a:t>基本排序对比</a:t>
            </a:r>
            <a:endParaRPr lang="zh-CN" altLang="en-US" sz="7200" b="1">
              <a:ln w="6600">
                <a:prstDash val="solid"/>
              </a:ln>
              <a:blipFill>
                <a:blip r:embed="rId1">
                  <a:alphaModFix amt="99000"/>
                </a:blip>
                <a:stretch>
                  <a:fillRect/>
                </a:stretch>
              </a:blipFill>
              <a:effectLst>
                <a:outerShdw blurRad="63500" dist="342900" dir="7200000" sy="30000" kx="1300200" algn="ctr" rotWithShape="0">
                  <a:prstClr val="black">
                    <a:alpha val="32000"/>
                  </a:prstClr>
                </a:outerShdw>
              </a:effectLst>
            </a:endParaRPr>
          </a:p>
        </p:txBody>
      </p:sp>
      <p:pic>
        <p:nvPicPr>
          <p:cNvPr id="7" name="图片 6" descr="捕获3333333"/>
          <p:cNvPicPr>
            <a:picLocks noChangeAspect="1"/>
          </p:cNvPicPr>
          <p:nvPr/>
        </p:nvPicPr>
        <p:blipFill>
          <a:blip r:embed="rId2"/>
          <a:stretch>
            <a:fillRect/>
          </a:stretch>
        </p:blipFill>
        <p:spPr>
          <a:xfrm>
            <a:off x="2493010" y="2116455"/>
            <a:ext cx="5140960" cy="1397635"/>
          </a:xfrm>
          <a:prstGeom prst="rect">
            <a:avLst/>
          </a:prstGeom>
        </p:spPr>
      </p:pic>
      <p:sp>
        <p:nvSpPr>
          <p:cNvPr id="8" name="文本框 7"/>
          <p:cNvSpPr txBox="1"/>
          <p:nvPr/>
        </p:nvSpPr>
        <p:spPr>
          <a:xfrm>
            <a:off x="1158875" y="3816350"/>
            <a:ext cx="9168765" cy="1087755"/>
          </a:xfrm>
          <a:prstGeom prst="rect">
            <a:avLst/>
          </a:prstGeom>
          <a:noFill/>
        </p:spPr>
        <p:txBody>
          <a:bodyPr wrap="square" rtlCol="0">
            <a:spAutoFit/>
          </a:bodyPr>
          <a:p>
            <a:pPr>
              <a:lnSpc>
                <a:spcPct val="90000"/>
              </a:lnSpc>
            </a:pPr>
            <a:r>
              <a:rPr lang="zh-CN" altLang="en-US" sz="2400"/>
              <a:t>稳定：  如果a原本在b前面，而a=b，排序之后a仍然在b的前面；</a:t>
            </a:r>
            <a:endParaRPr lang="zh-CN" altLang="en-US" sz="2400"/>
          </a:p>
          <a:p>
            <a:pPr>
              <a:lnSpc>
                <a:spcPct val="90000"/>
              </a:lnSpc>
            </a:pPr>
            <a:r>
              <a:rPr lang="zh-CN" altLang="en-US" sz="2400"/>
              <a:t>不稳定：如果a原本在b的前面，而a=b，排序之后a可能会出现在b的后面；</a:t>
            </a:r>
            <a:endParaRPr lang="zh-CN" altLang="en-US" sz="2400"/>
          </a:p>
        </p:txBody>
      </p:sp>
      <p:sp>
        <p:nvSpPr>
          <p:cNvPr id="10" name="文本框 9"/>
          <p:cNvSpPr txBox="1"/>
          <p:nvPr/>
        </p:nvSpPr>
        <p:spPr>
          <a:xfrm>
            <a:off x="1158875" y="5572125"/>
            <a:ext cx="7832725" cy="755650"/>
          </a:xfrm>
          <a:prstGeom prst="rect">
            <a:avLst/>
          </a:prstGeom>
          <a:noFill/>
        </p:spPr>
        <p:txBody>
          <a:bodyPr wrap="square" rtlCol="0">
            <a:spAutoFit/>
          </a:bodyPr>
          <a:p>
            <a:pPr>
              <a:lnSpc>
                <a:spcPct val="90000"/>
              </a:lnSpc>
            </a:pPr>
            <a:r>
              <a:rPr lang="zh-CN" altLang="en-US" sz="2400"/>
              <a:t>选择排序和插入排序要比冒泡排序快，插入排序是这三种算法中最快的</a:t>
            </a:r>
            <a:endParaRPr lang="zh-CN" altLang="en-US" sz="2400"/>
          </a:p>
        </p:txBody>
      </p:sp>
      <p:pic>
        <p:nvPicPr>
          <p:cNvPr id="11" name="图片 10" descr="025365f1255a8ce180b23b040d058de2f221325512321-oR89YY_fw658"/>
          <p:cNvPicPr>
            <a:picLocks noChangeAspect="1"/>
          </p:cNvPicPr>
          <p:nvPr/>
        </p:nvPicPr>
        <p:blipFill>
          <a:blip r:embed="rId3"/>
          <a:stretch>
            <a:fillRect/>
          </a:stretch>
        </p:blipFill>
        <p:spPr>
          <a:xfrm>
            <a:off x="8585200" y="1270"/>
            <a:ext cx="3596005" cy="31305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99795" y="440690"/>
            <a:ext cx="3855720" cy="1198880"/>
          </a:xfrm>
          <a:prstGeom prst="rect">
            <a:avLst/>
          </a:prstGeom>
          <a:noFill/>
          <a:ln>
            <a:noFill/>
          </a:ln>
        </p:spPr>
        <p:txBody>
          <a:bodyPr wrap="none" rtlCol="0" anchor="t">
            <a:spAutoFit/>
            <a:scene3d>
              <a:camera prst="isometricOffAxis1Right">
                <a:rot lat="600000" lon="19500000" rev="0"/>
              </a:camera>
              <a:lightRig rig="threePt" dir="t">
                <a:rot lat="0" lon="0" rev="0"/>
              </a:lightRig>
            </a:scene3d>
            <a:sp3d extrusionH="266700" contourW="12700">
              <a:extrusionClr>
                <a:srgbClr val="A7A7A6"/>
              </a:extrusionClr>
              <a:contourClr>
                <a:srgbClr val="BEBCB9"/>
              </a:contourClr>
            </a:sp3d>
          </a:bodyPr>
          <a:p>
            <a:pPr algn="ctr"/>
            <a:r>
              <a:rPr lang="zh-CN" altLang="en-US" sz="7200" b="1">
                <a:ln w="6600">
                  <a:prstDash val="solid"/>
                </a:ln>
                <a:blipFill>
                  <a:blip r:embed="rId1">
                    <a:alphaModFix amt="99000"/>
                  </a:blip>
                  <a:stretch>
                    <a:fillRect/>
                  </a:stretch>
                </a:blipFill>
                <a:effectLst>
                  <a:outerShdw blurRad="63500" dist="342900" dir="7200000" sy="30000" kx="1300200" algn="ctr" rotWithShape="0">
                    <a:prstClr val="black">
                      <a:alpha val="32000"/>
                    </a:prstClr>
                  </a:outerShdw>
                </a:effectLst>
              </a:rPr>
              <a:t>希尔排序</a:t>
            </a:r>
            <a:endParaRPr lang="zh-CN" altLang="en-US" sz="7200" b="1">
              <a:ln w="6600">
                <a:prstDash val="solid"/>
              </a:ln>
              <a:blipFill>
                <a:blip r:embed="rId1">
                  <a:alphaModFix amt="99000"/>
                </a:blip>
                <a:stretch>
                  <a:fillRect/>
                </a:stretch>
              </a:blipFill>
              <a:effectLst>
                <a:outerShdw blurRad="63500" dist="342900" dir="7200000" sy="30000" kx="1300200" algn="ctr" rotWithShape="0">
                  <a:prstClr val="black">
                    <a:alpha val="32000"/>
                  </a:prstClr>
                </a:outerShdw>
              </a:effectLst>
            </a:endParaRPr>
          </a:p>
        </p:txBody>
      </p:sp>
      <p:sp>
        <p:nvSpPr>
          <p:cNvPr id="5" name="文本框 4"/>
          <p:cNvSpPr txBox="1"/>
          <p:nvPr/>
        </p:nvSpPr>
        <p:spPr>
          <a:xfrm>
            <a:off x="899795" y="2148205"/>
            <a:ext cx="9022080" cy="423545"/>
          </a:xfrm>
          <a:prstGeom prst="rect">
            <a:avLst/>
          </a:prstGeom>
          <a:noFill/>
        </p:spPr>
        <p:txBody>
          <a:bodyPr wrap="none" rtlCol="0">
            <a:spAutoFit/>
          </a:bodyPr>
          <a:p>
            <a:pPr algn="l">
              <a:lnSpc>
                <a:spcPct val="90000"/>
              </a:lnSpc>
            </a:pPr>
            <a:r>
              <a:rPr lang="zh-CN" altLang="en-US" sz="2400"/>
              <a:t>也称递减增量排序算法，是插入排序的一种高速而稳定的改进版本</a:t>
            </a:r>
            <a:endParaRPr lang="zh-CN" altLang="en-US" sz="2400"/>
          </a:p>
        </p:txBody>
      </p:sp>
      <p:sp>
        <p:nvSpPr>
          <p:cNvPr id="8" name="矩形 7"/>
          <p:cNvSpPr/>
          <p:nvPr>
            <p:custDataLst>
              <p:tags r:id="rId2"/>
            </p:custDataLst>
          </p:nvPr>
        </p:nvSpPr>
        <p:spPr>
          <a:xfrm rot="885390">
            <a:off x="995654" y="3453402"/>
            <a:ext cx="1629720" cy="1940142"/>
          </a:xfrm>
          <a:prstGeom prst="rect">
            <a:avLst/>
          </a:prstGeom>
          <a:noFill/>
          <a:ln w="19050">
            <a:solidFill>
              <a:srgbClr val="018BE9">
                <a:lumMod val="20000"/>
                <a:lumOff val="80000"/>
              </a:srgbClr>
            </a:solidFill>
          </a:ln>
        </p:spPr>
        <p:txBody>
          <a:bodyPr rot="0" spcFirstLastPara="0" vertOverflow="overflow" horzOverflow="overflow" vert="horz" wrap="square" lIns="91416" tIns="45708" rIns="91416" bIns="45708" numCol="1" spcCol="0" rtlCol="0" fromWordArt="0" anchor="ctr" anchorCtr="0" forceAA="0" compatLnSpc="1">
            <a:normAutofit/>
          </a:bodyPr>
          <a:p>
            <a:pPr algn="just">
              <a:lnSpc>
                <a:spcPct val="130000"/>
              </a:lnSpc>
            </a:pPr>
            <a:endParaRPr lang="zh-CN" altLang="en-US" dirty="0" err="1">
              <a:solidFill>
                <a:srgbClr val="FFFFFF"/>
              </a:solidFill>
            </a:endParaRPr>
          </a:p>
        </p:txBody>
      </p:sp>
      <p:sp>
        <p:nvSpPr>
          <p:cNvPr id="9" name="矩形 8"/>
          <p:cNvSpPr/>
          <p:nvPr>
            <p:custDataLst>
              <p:tags r:id="rId3"/>
            </p:custDataLst>
          </p:nvPr>
        </p:nvSpPr>
        <p:spPr>
          <a:xfrm>
            <a:off x="988409" y="3456844"/>
            <a:ext cx="1629720" cy="1940142"/>
          </a:xfrm>
          <a:prstGeom prst="rect">
            <a:avLst/>
          </a:prstGeom>
          <a:solidFill>
            <a:srgbClr val="018BE9">
              <a:lumMod val="60000"/>
              <a:lumOff val="40000"/>
            </a:srgbClr>
          </a:solidFill>
        </p:spPr>
        <p:txBody>
          <a:bodyPr rot="0" spcFirstLastPara="0" vertOverflow="overflow" horzOverflow="overflow" vert="horz" wrap="square" lIns="0" tIns="0" rIns="0" bIns="0" numCol="1" spcCol="0" rtlCol="0" fromWordArt="0" anchor="ctr" anchorCtr="0" forceAA="0" compatLnSpc="1">
            <a:normAutofit/>
          </a:bodyPr>
          <a:p>
            <a:pPr algn="ctr">
              <a:lnSpc>
                <a:spcPct val="130000"/>
              </a:lnSpc>
            </a:pPr>
            <a:r>
              <a:rPr lang="zh-CN" altLang="en-US" dirty="0" err="1">
                <a:solidFill>
                  <a:srgbClr val="FFFFFF"/>
                </a:solidFill>
                <a:latin typeface="Calibri Light" panose="020F0302020204030204" charset="0"/>
                <a:ea typeface="宋体" panose="02010600030101010101" pitchFamily="2" charset="-122"/>
                <a:cs typeface="+mn-ea"/>
              </a:rPr>
              <a:t>工作原理</a:t>
            </a:r>
            <a:endParaRPr lang="zh-CN" altLang="en-US" dirty="0" err="1">
              <a:solidFill>
                <a:srgbClr val="FFFFFF"/>
              </a:solidFill>
              <a:latin typeface="Calibri Light" panose="020F0302020204030204" charset="0"/>
              <a:ea typeface="宋体" panose="02010600030101010101" pitchFamily="2" charset="-122"/>
              <a:cs typeface="+mn-ea"/>
            </a:endParaRPr>
          </a:p>
        </p:txBody>
      </p:sp>
      <p:sp>
        <p:nvSpPr>
          <p:cNvPr id="10" name="矩形 9"/>
          <p:cNvSpPr/>
          <p:nvPr>
            <p:custDataLst>
              <p:tags r:id="rId4"/>
            </p:custDataLst>
          </p:nvPr>
        </p:nvSpPr>
        <p:spPr>
          <a:xfrm>
            <a:off x="2845587" y="3797616"/>
            <a:ext cx="3617730" cy="1258599"/>
          </a:xfrm>
          <a:prstGeom prst="rect">
            <a:avLst/>
          </a:prstGeom>
        </p:spPr>
        <p:txBody>
          <a:bodyPr wrap="square" lIns="0" rIns="0" anchor="ctr">
            <a:normAutofit fontScale="90000"/>
          </a:bodyPr>
          <a:p>
            <a:pPr algn="just">
              <a:lnSpc>
                <a:spcPct val="130000"/>
              </a:lnSpc>
            </a:pPr>
            <a:r>
              <a:rPr lang="zh-CN" altLang="en-US" dirty="0"/>
              <a:t>通过比较定义一个间隔序列来表示在排序过程中进行比较的元素之间有多远的间隔。可以提前定义好间隔序列</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矩形 2"/>
          <p:cNvSpPr/>
          <p:nvPr/>
        </p:nvSpPr>
        <p:spPr>
          <a:xfrm>
            <a:off x="899795" y="440690"/>
            <a:ext cx="3855720" cy="1198880"/>
          </a:xfrm>
          <a:prstGeom prst="rect">
            <a:avLst/>
          </a:prstGeom>
          <a:noFill/>
          <a:ln>
            <a:noFill/>
          </a:ln>
        </p:spPr>
        <p:txBody>
          <a:bodyPr wrap="none" rtlCol="0" anchor="t">
            <a:spAutoFit/>
            <a:scene3d>
              <a:camera prst="isometricOffAxis1Right">
                <a:rot lat="600000" lon="19500000" rev="0"/>
              </a:camera>
              <a:lightRig rig="threePt" dir="t">
                <a:rot lat="0" lon="0" rev="0"/>
              </a:lightRig>
            </a:scene3d>
            <a:sp3d extrusionH="266700" contourW="12700">
              <a:extrusionClr>
                <a:srgbClr val="A7A7A6"/>
              </a:extrusionClr>
              <a:contourClr>
                <a:srgbClr val="BEBCB9"/>
              </a:contourClr>
            </a:sp3d>
          </a:bodyPr>
          <a:p>
            <a:pPr algn="ctr"/>
            <a:r>
              <a:rPr lang="zh-CN" altLang="en-US" sz="7200" b="1">
                <a:ln w="6600">
                  <a:prstDash val="solid"/>
                </a:ln>
                <a:blipFill>
                  <a:blip r:embed="rId1">
                    <a:alphaModFix amt="99000"/>
                  </a:blip>
                  <a:stretch>
                    <a:fillRect/>
                  </a:stretch>
                </a:blipFill>
                <a:effectLst>
                  <a:outerShdw blurRad="63500" dist="342900" dir="7200000" sy="30000" kx="1300200" algn="ctr" rotWithShape="0">
                    <a:prstClr val="black">
                      <a:alpha val="32000"/>
                    </a:prstClr>
                  </a:outerShdw>
                </a:effectLst>
              </a:rPr>
              <a:t>归并排序</a:t>
            </a:r>
            <a:endParaRPr lang="zh-CN" altLang="en-US" sz="7200" b="1">
              <a:ln w="6600">
                <a:prstDash val="solid"/>
              </a:ln>
              <a:blipFill>
                <a:blip r:embed="rId1">
                  <a:alphaModFix amt="99000"/>
                </a:blip>
                <a:stretch>
                  <a:fillRect/>
                </a:stretch>
              </a:blipFill>
              <a:effectLst>
                <a:outerShdw blurRad="63500" dist="342900" dir="7200000" sy="30000" kx="1300200" algn="ctr" rotWithShape="0">
                  <a:prstClr val="black">
                    <a:alpha val="32000"/>
                  </a:prstClr>
                </a:outerShdw>
              </a:effectLst>
            </a:endParaRPr>
          </a:p>
        </p:txBody>
      </p:sp>
      <p:sp>
        <p:nvSpPr>
          <p:cNvPr id="5" name="文本框 4"/>
          <p:cNvSpPr txBox="1"/>
          <p:nvPr/>
        </p:nvSpPr>
        <p:spPr>
          <a:xfrm>
            <a:off x="899795" y="2148205"/>
            <a:ext cx="6583680" cy="755650"/>
          </a:xfrm>
          <a:prstGeom prst="rect">
            <a:avLst/>
          </a:prstGeom>
          <a:noFill/>
        </p:spPr>
        <p:txBody>
          <a:bodyPr wrap="none" rtlCol="0">
            <a:spAutoFit/>
          </a:bodyPr>
          <a:p>
            <a:pPr algn="l">
              <a:lnSpc>
                <a:spcPct val="90000"/>
              </a:lnSpc>
            </a:pPr>
            <a:r>
              <a:rPr lang="zh-CN" altLang="en-US" sz="2400"/>
              <a:t>把一系列排好序的子序列合并成一个大的完整有</a:t>
            </a:r>
            <a:endParaRPr lang="zh-CN" altLang="en-US" sz="2400"/>
          </a:p>
          <a:p>
            <a:pPr algn="l">
              <a:lnSpc>
                <a:spcPct val="90000"/>
              </a:lnSpc>
            </a:pPr>
            <a:r>
              <a:rPr lang="zh-CN" altLang="en-US" sz="2400"/>
              <a:t>序序列</a:t>
            </a:r>
            <a:endParaRPr lang="zh-CN" altLang="en-US" sz="2400"/>
          </a:p>
        </p:txBody>
      </p:sp>
      <p:pic>
        <p:nvPicPr>
          <p:cNvPr id="2" name="图片 1" descr="da0f2ce05316088e4648d1e52e6ba6dbfc283ed61b5f3-wZiqGg_fw658"/>
          <p:cNvPicPr>
            <a:picLocks noChangeAspect="1"/>
          </p:cNvPicPr>
          <p:nvPr/>
        </p:nvPicPr>
        <p:blipFill>
          <a:blip r:embed="rId2"/>
          <a:stretch>
            <a:fillRect/>
          </a:stretch>
        </p:blipFill>
        <p:spPr>
          <a:xfrm>
            <a:off x="7999730" y="440690"/>
            <a:ext cx="3835400" cy="2696210"/>
          </a:xfrm>
          <a:prstGeom prst="rect">
            <a:avLst/>
          </a:prstGeom>
          <a:effectLst>
            <a:softEdge rad="254000"/>
          </a:effectLst>
        </p:spPr>
      </p:pic>
      <p:sp>
        <p:nvSpPr>
          <p:cNvPr id="4" name="文本框 3"/>
          <p:cNvSpPr txBox="1"/>
          <p:nvPr/>
        </p:nvSpPr>
        <p:spPr>
          <a:xfrm>
            <a:off x="899795" y="3862070"/>
            <a:ext cx="9631680" cy="1419860"/>
          </a:xfrm>
          <a:prstGeom prst="rect">
            <a:avLst/>
          </a:prstGeom>
          <a:noFill/>
        </p:spPr>
        <p:txBody>
          <a:bodyPr wrap="none" rtlCol="0">
            <a:spAutoFit/>
          </a:bodyPr>
          <a:p>
            <a:pPr>
              <a:lnSpc>
                <a:spcPct val="90000"/>
              </a:lnSpc>
            </a:pPr>
            <a:r>
              <a:rPr lang="zh-CN" altLang="en-US" sz="2400"/>
              <a:t>首先将数据集分解为一组只有一个元素的数组。</a:t>
            </a:r>
            <a:endParaRPr lang="zh-CN" altLang="en-US" sz="2400"/>
          </a:p>
          <a:p>
            <a:pPr>
              <a:lnSpc>
                <a:spcPct val="90000"/>
              </a:lnSpc>
            </a:pPr>
            <a:r>
              <a:rPr lang="zh-CN" altLang="en-US" sz="2400"/>
              <a:t>通过创建一组左右子数组将它们慢慢合并起来，每部分都是排好序的。</a:t>
            </a:r>
            <a:endParaRPr lang="zh-CN" altLang="en-US" sz="2400"/>
          </a:p>
          <a:p>
            <a:pPr>
              <a:lnSpc>
                <a:spcPct val="90000"/>
              </a:lnSpc>
            </a:pPr>
            <a:r>
              <a:rPr lang="zh-CN" altLang="en-US" sz="2400"/>
              <a:t>最后合并的数组就成为有序数组</a:t>
            </a:r>
            <a:endParaRPr lang="zh-CN" altLang="en-US" sz="2400"/>
          </a:p>
          <a:p>
            <a:pPr>
              <a:lnSpc>
                <a:spcPct val="90000"/>
              </a:lnSpc>
            </a:pP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矩形 2"/>
          <p:cNvSpPr/>
          <p:nvPr/>
        </p:nvSpPr>
        <p:spPr>
          <a:xfrm>
            <a:off x="899795" y="440690"/>
            <a:ext cx="3855720" cy="1198880"/>
          </a:xfrm>
          <a:prstGeom prst="rect">
            <a:avLst/>
          </a:prstGeom>
          <a:noFill/>
          <a:ln>
            <a:noFill/>
          </a:ln>
        </p:spPr>
        <p:txBody>
          <a:bodyPr wrap="none" rtlCol="0" anchor="t">
            <a:spAutoFit/>
            <a:scene3d>
              <a:camera prst="isometricOffAxis1Right">
                <a:rot lat="600000" lon="19500000" rev="0"/>
              </a:camera>
              <a:lightRig rig="threePt" dir="t">
                <a:rot lat="0" lon="0" rev="0"/>
              </a:lightRig>
            </a:scene3d>
            <a:sp3d extrusionH="266700" contourW="12700">
              <a:extrusionClr>
                <a:srgbClr val="A7A7A6"/>
              </a:extrusionClr>
              <a:contourClr>
                <a:srgbClr val="BEBCB9"/>
              </a:contourClr>
            </a:sp3d>
          </a:bodyPr>
          <a:p>
            <a:pPr algn="ctr"/>
            <a:r>
              <a:rPr lang="zh-CN" altLang="en-US" sz="7200" b="1">
                <a:ln w="6600">
                  <a:prstDash val="solid"/>
                </a:ln>
                <a:blipFill>
                  <a:blip r:embed="rId1">
                    <a:alphaModFix amt="99000"/>
                  </a:blip>
                  <a:stretch>
                    <a:fillRect/>
                  </a:stretch>
                </a:blipFill>
                <a:effectLst>
                  <a:outerShdw blurRad="63500" dist="342900" dir="7200000" sy="30000" kx="1300200" algn="ctr" rotWithShape="0">
                    <a:prstClr val="black">
                      <a:alpha val="32000"/>
                    </a:prstClr>
                  </a:outerShdw>
                </a:effectLst>
              </a:rPr>
              <a:t>快速排序</a:t>
            </a:r>
            <a:endParaRPr lang="zh-CN" altLang="en-US" sz="7200" b="1">
              <a:ln w="6600">
                <a:prstDash val="solid"/>
              </a:ln>
              <a:blipFill>
                <a:blip r:embed="rId1">
                  <a:alphaModFix amt="99000"/>
                </a:blip>
                <a:stretch>
                  <a:fillRect/>
                </a:stretch>
              </a:blipFill>
              <a:effectLst>
                <a:outerShdw blurRad="63500" dist="342900" dir="7200000" sy="30000" kx="1300200" algn="ctr" rotWithShape="0">
                  <a:prstClr val="black">
                    <a:alpha val="32000"/>
                  </a:prstClr>
                </a:outerShdw>
              </a:effectLst>
            </a:endParaRPr>
          </a:p>
        </p:txBody>
      </p:sp>
      <p:sp>
        <p:nvSpPr>
          <p:cNvPr id="5" name="文本框 4"/>
          <p:cNvSpPr txBox="1"/>
          <p:nvPr/>
        </p:nvSpPr>
        <p:spPr>
          <a:xfrm>
            <a:off x="899795" y="2148205"/>
            <a:ext cx="7498080" cy="755650"/>
          </a:xfrm>
          <a:prstGeom prst="rect">
            <a:avLst/>
          </a:prstGeom>
          <a:noFill/>
        </p:spPr>
        <p:txBody>
          <a:bodyPr wrap="none" rtlCol="0">
            <a:spAutoFit/>
          </a:bodyPr>
          <a:p>
            <a:pPr algn="l">
              <a:lnSpc>
                <a:spcPct val="90000"/>
              </a:lnSpc>
            </a:pPr>
            <a:r>
              <a:rPr lang="zh-CN" altLang="en-US" sz="2400"/>
              <a:t>处理大数据最快的排序算法之一，通过递归的方式将数</a:t>
            </a:r>
            <a:endParaRPr lang="zh-CN" altLang="en-US" sz="2400"/>
          </a:p>
          <a:p>
            <a:pPr algn="l">
              <a:lnSpc>
                <a:spcPct val="90000"/>
              </a:lnSpc>
            </a:pPr>
            <a:r>
              <a:rPr lang="zh-CN" altLang="en-US" sz="2400"/>
              <a:t>据依次分解为包含较小元素和较大元素的不同子序列</a:t>
            </a:r>
            <a:endParaRPr lang="zh-CN" altLang="en-US" sz="2400"/>
          </a:p>
        </p:txBody>
      </p:sp>
      <p:pic>
        <p:nvPicPr>
          <p:cNvPr id="4" name="图片 3" descr="c65f322ed40d1c69a9154828b5d6624d5c16047c2be05-WA5aa9_fw658"/>
          <p:cNvPicPr>
            <a:picLocks noChangeAspect="1"/>
          </p:cNvPicPr>
          <p:nvPr/>
        </p:nvPicPr>
        <p:blipFill>
          <a:blip r:embed="rId2"/>
          <a:stretch>
            <a:fillRect/>
          </a:stretch>
        </p:blipFill>
        <p:spPr>
          <a:xfrm>
            <a:off x="8252460" y="267335"/>
            <a:ext cx="3790315" cy="2253615"/>
          </a:xfrm>
          <a:prstGeom prst="rect">
            <a:avLst/>
          </a:prstGeom>
          <a:effectLst>
            <a:softEdge rad="127000"/>
          </a:effectLst>
        </p:spPr>
      </p:pic>
      <p:pic>
        <p:nvPicPr>
          <p:cNvPr id="6" name="图片 5" descr="1352181483-59e8225d0761f_articlex"/>
          <p:cNvPicPr>
            <a:picLocks noChangeAspect="1"/>
          </p:cNvPicPr>
          <p:nvPr/>
        </p:nvPicPr>
        <p:blipFill>
          <a:blip r:embed="rId3"/>
          <a:stretch>
            <a:fillRect/>
          </a:stretch>
        </p:blipFill>
        <p:spPr>
          <a:xfrm>
            <a:off x="899795" y="3653155"/>
            <a:ext cx="6096635" cy="2298700"/>
          </a:xfrm>
          <a:prstGeom prst="rect">
            <a:avLst/>
          </a:prstGeom>
        </p:spPr>
      </p:pic>
      <p:sp>
        <p:nvSpPr>
          <p:cNvPr id="7" name="文本框 6"/>
          <p:cNvSpPr txBox="1"/>
          <p:nvPr/>
        </p:nvSpPr>
        <p:spPr>
          <a:xfrm>
            <a:off x="7437120" y="3653155"/>
            <a:ext cx="3840480" cy="1087755"/>
          </a:xfrm>
          <a:prstGeom prst="rect">
            <a:avLst/>
          </a:prstGeom>
          <a:noFill/>
        </p:spPr>
        <p:txBody>
          <a:bodyPr wrap="none" rtlCol="0">
            <a:spAutoFit/>
          </a:bodyPr>
          <a:p>
            <a:pPr algn="l">
              <a:lnSpc>
                <a:spcPct val="90000"/>
              </a:lnSpc>
            </a:pPr>
            <a:r>
              <a:rPr lang="zh-CN" altLang="en-US" sz="2400"/>
              <a:t>黄色代表当前的基准，</a:t>
            </a:r>
            <a:endParaRPr lang="zh-CN" altLang="en-US" sz="2400"/>
          </a:p>
          <a:p>
            <a:pPr algn="l">
              <a:lnSpc>
                <a:spcPct val="90000"/>
              </a:lnSpc>
            </a:pPr>
            <a:r>
              <a:rPr lang="zh-CN" altLang="en-US" sz="2400"/>
              <a:t>绿色代表小于基准的元素，</a:t>
            </a:r>
            <a:endParaRPr lang="zh-CN" altLang="en-US" sz="2400"/>
          </a:p>
          <a:p>
            <a:pPr algn="l">
              <a:lnSpc>
                <a:spcPct val="90000"/>
              </a:lnSpc>
            </a:pPr>
            <a:r>
              <a:rPr lang="zh-CN" altLang="en-US" sz="2400"/>
              <a:t>紫色代表大于基准的元素</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TAG_VERSION" val="1.0"/>
  <p:tag name="KSO_WM_BEAUTIFY_FLAG" val="#wm#"/>
  <p:tag name="KSO_WM_UNIT_TYPE" val="i"/>
  <p:tag name="KSO_WM_UNIT_ID" val="diagram160445_4*i*1"/>
  <p:tag name="KSO_WM_TEMPLATE_CATEGORY" val="diagram"/>
  <p:tag name="KSO_WM_TEMPLATE_INDEX" val="160445"/>
  <p:tag name="KSO_WM_UNIT_INDEX" val="1"/>
</p:tagLst>
</file>

<file path=ppt/tags/tag10.xml><?xml version="1.0" encoding="utf-8"?>
<p:tagLst xmlns:p="http://schemas.openxmlformats.org/presentationml/2006/main">
  <p:tag name="KSO_WM_TAG_VERSION" val="1.0"/>
  <p:tag name="KSO_WM_BEAUTIFY_FLAG" val="#wm#"/>
  <p:tag name="KSO_WM_UNIT_TYPE" val="i"/>
  <p:tag name="KSO_WM_UNIT_ID" val="diagram160149_6*i*0"/>
  <p:tag name="KSO_WM_TEMPLATE_CATEGORY" val="diagram"/>
  <p:tag name="KSO_WM_TEMPLATE_INDEX" val="160149"/>
  <p:tag name="KSO_WM_UNIT_INDEX" val="0"/>
</p:tagLst>
</file>

<file path=ppt/tags/tag11.xml><?xml version="1.0" encoding="utf-8"?>
<p:tagLst xmlns:p="http://schemas.openxmlformats.org/presentationml/2006/main">
  <p:tag name="KSO_WM_TAG_VERSION" val="1.0"/>
  <p:tag name="KSO_WM_BEAUTIFY_FLAG" val="#wm#"/>
  <p:tag name="KSO_WM_TEMPLATE_CATEGORY" val="diagram"/>
  <p:tag name="KSO_WM_TEMPLATE_INDEX" val="160149"/>
  <p:tag name="KSO_WM_UNIT_TYPE" val="l_h_f"/>
  <p:tag name="KSO_WM_UNIT_INDEX" val="1_1_1"/>
  <p:tag name="KSO_WM_UNIT_ID" val="diagram160149_6*l_h_f*1_1_1"/>
  <p:tag name="KSO_WM_UNIT_CLEAR" val="1"/>
  <p:tag name="KSO_WM_UNIT_LAYERLEVEL" val="1_1_1"/>
  <p:tag name="KSO_WM_UNIT_VALUE" val="72"/>
  <p:tag name="KSO_WM_UNIT_HIGHLIGHT" val="0"/>
  <p:tag name="KSO_WM_UNIT_COMPATIBLE" val="0"/>
  <p:tag name="KSO_WM_DIAGRAM_GROUP_CODE" val="l1-1"/>
  <p:tag name="KSO_WM_UNIT_PRESET_TEXT" val="LOREM IPSUM DOLOR SIT AMET, CONSECTETUR"/>
  <p:tag name="KSO_WM_UNIT_FILL_FORE_SCHEMECOLOR_INDEX" val="16"/>
  <p:tag name="KSO_WM_UNIT_FILL_TYPE" val="1"/>
  <p:tag name="KSO_WM_UNIT_TEXT_FILL_FORE_SCHEMECOLOR_INDEX" val="5"/>
  <p:tag name="KSO_WM_UNIT_TEXT_FILL_TYPE" val="1"/>
</p:tagLst>
</file>

<file path=ppt/tags/tag12.xml><?xml version="1.0" encoding="utf-8"?>
<p:tagLst xmlns:p="http://schemas.openxmlformats.org/presentationml/2006/main">
  <p:tag name="KSO_WM_TAG_VERSION" val="1.0"/>
  <p:tag name="KSO_WM_BEAUTIFY_FLAG" val="#wm#"/>
  <p:tag name="KSO_WM_TEMPLATE_CATEGORY" val="diagram"/>
  <p:tag name="KSO_WM_TEMPLATE_INDEX" val="160149"/>
  <p:tag name="KSO_WM_UNIT_TYPE" val="l_h_a"/>
  <p:tag name="KSO_WM_UNIT_INDEX" val="1_1_1"/>
  <p:tag name="KSO_WM_UNIT_ID" val="diagram160149_6*l_h_a*1_1_1"/>
  <p:tag name="KSO_WM_UNIT_CLEAR" val="1"/>
  <p:tag name="KSO_WM_UNIT_LAYERLEVEL" val="1_1_1"/>
  <p:tag name="KSO_WM_UNIT_VALUE" val="20"/>
  <p:tag name="KSO_WM_UNIT_HIGHLIGHT" val="0"/>
  <p:tag name="KSO_WM_UNIT_COMPATIBLE" val="0"/>
  <p:tag name="KSO_WM_DIAGRAM_GROUP_CODE" val="l1-1"/>
  <p:tag name="KSO_WM_UNIT_PRESET_TEXT" val="LOREM"/>
  <p:tag name="KSO_WM_UNIT_FILL_FORE_SCHEMECOLOR_INDEX" val="5"/>
  <p:tag name="KSO_WM_UNIT_FILL_TYPE" val="1"/>
  <p:tag name="KSO_WM_UNIT_TEXT_FILL_FORE_SCHEMECOLOR_INDEX" val="14"/>
  <p:tag name="KSO_WM_UNIT_TEXT_FILL_TYPE" val="1"/>
</p:tagLst>
</file>

<file path=ppt/tags/tag13.xml><?xml version="1.0" encoding="utf-8"?>
<p:tagLst xmlns:p="http://schemas.openxmlformats.org/presentationml/2006/main">
  <p:tag name="KSO_WM_TAG_VERSION" val="1.0"/>
  <p:tag name="KSO_WM_BEAUTIFY_FLAG" val="#wm#"/>
  <p:tag name="KSO_WM_UNIT_TYPE" val="i"/>
  <p:tag name="KSO_WM_UNIT_ID" val="diagram160149_6*i*0"/>
  <p:tag name="KSO_WM_TEMPLATE_CATEGORY" val="diagram"/>
  <p:tag name="KSO_WM_TEMPLATE_INDEX" val="160149"/>
  <p:tag name="KSO_WM_UNIT_INDEX" val="0"/>
</p:tagLst>
</file>

<file path=ppt/tags/tag14.xml><?xml version="1.0" encoding="utf-8"?>
<p:tagLst xmlns:p="http://schemas.openxmlformats.org/presentationml/2006/main">
  <p:tag name="KSO_WM_TAG_VERSION" val="1.0"/>
  <p:tag name="KSO_WM_BEAUTIFY_FLAG" val="#wm#"/>
  <p:tag name="KSO_WM_TEMPLATE_CATEGORY" val="diagram"/>
  <p:tag name="KSO_WM_TEMPLATE_INDEX" val="160149"/>
  <p:tag name="KSO_WM_UNIT_TYPE" val="l_h_f"/>
  <p:tag name="KSO_WM_UNIT_INDEX" val="1_1_1"/>
  <p:tag name="KSO_WM_UNIT_ID" val="diagram160149_6*l_h_f*1_1_1"/>
  <p:tag name="KSO_WM_UNIT_CLEAR" val="1"/>
  <p:tag name="KSO_WM_UNIT_LAYERLEVEL" val="1_1_1"/>
  <p:tag name="KSO_WM_UNIT_VALUE" val="72"/>
  <p:tag name="KSO_WM_UNIT_HIGHLIGHT" val="0"/>
  <p:tag name="KSO_WM_UNIT_COMPATIBLE" val="0"/>
  <p:tag name="KSO_WM_DIAGRAM_GROUP_CODE" val="l1-1"/>
  <p:tag name="KSO_WM_UNIT_PRESET_TEXT" val="LOREM IPSUM DOLOR SIT AMET, CONSECTETUR"/>
  <p:tag name="KSO_WM_UNIT_FILL_FORE_SCHEMECOLOR_INDEX" val="16"/>
  <p:tag name="KSO_WM_UNIT_FILL_TYPE" val="1"/>
  <p:tag name="KSO_WM_UNIT_TEXT_FILL_FORE_SCHEMECOLOR_INDEX" val="5"/>
  <p:tag name="KSO_WM_UNIT_TEXT_FILL_TYPE" val="1"/>
</p:tagLst>
</file>

<file path=ppt/tags/tag15.xml><?xml version="1.0" encoding="utf-8"?>
<p:tagLst xmlns:p="http://schemas.openxmlformats.org/presentationml/2006/main">
  <p:tag name="KSO_WM_TAG_VERSION" val="1.0"/>
  <p:tag name="KSO_WM_BEAUTIFY_FLAG" val="#wm#"/>
  <p:tag name="KSO_WM_TEMPLATE_CATEGORY" val="diagram"/>
  <p:tag name="KSO_WM_TEMPLATE_INDEX" val="160149"/>
  <p:tag name="KSO_WM_UNIT_TYPE" val="l_h_a"/>
  <p:tag name="KSO_WM_UNIT_INDEX" val="1_1_1"/>
  <p:tag name="KSO_WM_UNIT_ID" val="diagram160149_6*l_h_a*1_1_1"/>
  <p:tag name="KSO_WM_UNIT_CLEAR" val="1"/>
  <p:tag name="KSO_WM_UNIT_LAYERLEVEL" val="1_1_1"/>
  <p:tag name="KSO_WM_UNIT_VALUE" val="20"/>
  <p:tag name="KSO_WM_UNIT_HIGHLIGHT" val="0"/>
  <p:tag name="KSO_WM_UNIT_COMPATIBLE" val="0"/>
  <p:tag name="KSO_WM_DIAGRAM_GROUP_CODE" val="l1-1"/>
  <p:tag name="KSO_WM_UNIT_PRESET_TEXT" val="LOREM"/>
  <p:tag name="KSO_WM_UNIT_FILL_FORE_SCHEMECOLOR_INDEX" val="5"/>
  <p:tag name="KSO_WM_UNIT_FILL_TYPE" val="1"/>
  <p:tag name="KSO_WM_UNIT_TEXT_FILL_FORE_SCHEMECOLOR_INDEX" val="14"/>
  <p:tag name="KSO_WM_UNIT_TEXT_FILL_TYPE" val="1"/>
</p:tagLst>
</file>

<file path=ppt/tags/tag16.xml><?xml version="1.0" encoding="utf-8"?>
<p:tagLst xmlns:p="http://schemas.openxmlformats.org/presentationml/2006/main">
  <p:tag name="KSO_WM_TAG_VERSION" val="1.0"/>
  <p:tag name="KSO_WM_BEAUTIFY_FLAG" val="#wm#"/>
  <p:tag name="KSO_WM_UNIT_TYPE" val="i"/>
  <p:tag name="KSO_WM_UNIT_ID" val="diagram160002_2*i*0"/>
  <p:tag name="KSO_WM_TEMPLATE_CATEGORY" val="diagram"/>
  <p:tag name="KSO_WM_TEMPLATE_INDEX" val="160002"/>
  <p:tag name="KSO_WM_UNIT_INDEX" val="0"/>
</p:tagLst>
</file>

<file path=ppt/tags/tag17.xml><?xml version="1.0" encoding="utf-8"?>
<p:tagLst xmlns:p="http://schemas.openxmlformats.org/presentationml/2006/main">
  <p:tag name="KSO_WM_TAG_VERSION" val="1.0"/>
  <p:tag name="KSO_WM_BEAUTIFY_FLAG" val="#wm#"/>
  <p:tag name="KSO_WM_TEMPLATE_CATEGORY" val="diagram"/>
  <p:tag name="KSO_WM_TEMPLATE_INDEX" val="160002"/>
  <p:tag name="KSO_WM_UNIT_TYPE" val="l_i"/>
  <p:tag name="KSO_WM_UNIT_INDEX" val="1_1"/>
  <p:tag name="KSO_WM_UNIT_ID" val="diagram160002_2*l_i*1_1"/>
  <p:tag name="KSO_WM_UNIT_CLEAR" val="1"/>
  <p:tag name="KSO_WM_UNIT_LAYERLEVEL" val="1_1"/>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2"/>
  <p:tag name="KSO_WM_UNIT_TEXT_FILL_TYPE" val="1"/>
</p:tagLst>
</file>

<file path=ppt/tags/tag18.xml><?xml version="1.0" encoding="utf-8"?>
<p:tagLst xmlns:p="http://schemas.openxmlformats.org/presentationml/2006/main">
  <p:tag name="KSO_WM_TAG_VERSION" val="1.0"/>
  <p:tag name="KSO_WM_BEAUTIFY_FLAG" val="#wm#"/>
  <p:tag name="KSO_WM_TEMPLATE_CATEGORY" val="diagram"/>
  <p:tag name="KSO_WM_TEMPLATE_INDEX" val="160002"/>
  <p:tag name="KSO_WM_UNIT_TYPE" val="l_h_a"/>
  <p:tag name="KSO_WM_UNIT_INDEX" val="1_1_1"/>
  <p:tag name="KSO_WM_UNIT_ID" val="diagram160002_2*l_h_a*1_1_1"/>
  <p:tag name="KSO_WM_UNIT_CLEAR" val="1"/>
  <p:tag name="KSO_WM_UNIT_LAYERLEVEL" val="1_1_1"/>
  <p:tag name="KSO_WM_UNIT_VALUE" val="32"/>
  <p:tag name="KSO_WM_UNIT_HIGHLIGHT" val="0"/>
  <p:tag name="KSO_WM_UNIT_COMPATIBLE" val="0"/>
  <p:tag name="KSO_WM_DIAGRAM_GROUP_CODE" val="l1-1"/>
  <p:tag name="KSO_WM_UNIT_PRESET_TEXT_INDEX" val="4"/>
  <p:tag name="KSO_WM_UNIT_PRESET_TEXT_LEN" val="12"/>
  <p:tag name="KSO_WM_UNIT_TEXT_FILL_FORE_SCHEMECOLOR_INDEX" val="5"/>
  <p:tag name="KSO_WM_UNIT_TEXT_FILL_TYPE" val="1"/>
</p:tagLst>
</file>

<file path=ppt/tags/tag19.xml><?xml version="1.0" encoding="utf-8"?>
<p:tagLst xmlns:p="http://schemas.openxmlformats.org/presentationml/2006/main">
  <p:tag name="KSO_WM_TAG_VERSION" val="1.0"/>
  <p:tag name="KSO_WM_BEAUTIFY_FLAG" val="#wm#"/>
  <p:tag name="KSO_WM_TEMPLATE_CATEGORY" val="diagram"/>
  <p:tag name="KSO_WM_TEMPLATE_INDEX" val="160002"/>
  <p:tag name="KSO_WM_UNIT_TYPE" val="l_h_f"/>
  <p:tag name="KSO_WM_UNIT_INDEX" val="1_1_1"/>
  <p:tag name="KSO_WM_UNIT_ID" val="diagram160002_2*l_h_f*1_1_1"/>
  <p:tag name="KSO_WM_UNIT_CLEAR" val="1"/>
  <p:tag name="KSO_WM_UNIT_LAYERLEVEL" val="1_1_1"/>
  <p:tag name="KSO_WM_UNIT_VALUE" val="32"/>
  <p:tag name="KSO_WM_UNIT_HIGHLIGHT" val="0"/>
  <p:tag name="KSO_WM_UNIT_COMPATIBLE" val="0"/>
  <p:tag name="KSO_WM_DIAGRAM_GROUP_CODE" val="l1-1"/>
  <p:tag name="KSO_WM_UNIT_PRESET_TEXT_INDEX" val="4"/>
  <p:tag name="KSO_WM_UNIT_PRESET_TEXT_LEN" val="57"/>
  <p:tag name="KSO_WM_UNIT_TEXT_FILL_FORE_SCHEMECOLOR_INDEX" val="13"/>
  <p:tag name="KSO_WM_UNIT_TEXT_FILL_TYPE" val="1"/>
</p:tagLst>
</file>

<file path=ppt/tags/tag2.xml><?xml version="1.0" encoding="utf-8"?>
<p:tagLst xmlns:p="http://schemas.openxmlformats.org/presentationml/2006/main">
  <p:tag name="KSO_WM_TAG_VERSION" val="1.0"/>
  <p:tag name="KSO_WM_TEMPLATE_CATEGORY" val="diagram"/>
  <p:tag name="KSO_WM_TEMPLATE_INDEX" val="160445"/>
  <p:tag name="KSO_WM_UNIT_TYPE" val="l_h_f"/>
  <p:tag name="KSO_WM_UNIT_INDEX" val="1_1_1"/>
  <p:tag name="KSO_WM_UNIT_ID" val="diagram160445_4*l_h_f*1_1_1"/>
  <p:tag name="KSO_WM_UNIT_CLEAR" val="1"/>
  <p:tag name="KSO_WM_UNIT_LAYERLEVEL" val="1_1_1"/>
  <p:tag name="KSO_WM_UNIT_VALUE" val="44"/>
  <p:tag name="KSO_WM_UNIT_HIGHLIGHT" val="0"/>
  <p:tag name="KSO_WM_UNIT_COMPATIBLE" val="0"/>
  <p:tag name="KSO_WM_BEAUTIFY_FLAG" val="#wm#"/>
  <p:tag name="KSO_WM_UNIT_PRESET_TEXT_INDEX" val="4"/>
  <p:tag name="KSO_WM_UNIT_PRESET_TEXT_LEN" val="36"/>
  <p:tag name="KSO_WM_DIAGRAM_GROUP_CODE" val="l1-1"/>
  <p:tag name="KSO_WM_UNIT_FILL_FORE_SCHEMECOLOR_INDEX" val="5"/>
  <p:tag name="KSO_WM_UNIT_FILL_TYPE" val="1"/>
  <p:tag name="KSO_WM_UNIT_TEXT_FILL_FORE_SCHEMECOLOR_INDEX" val="14"/>
  <p:tag name="KSO_WM_UNIT_TEXT_FILL_TYPE" val="1"/>
</p:tagLst>
</file>

<file path=ppt/tags/tag20.xml><?xml version="1.0" encoding="utf-8"?>
<p:tagLst xmlns:p="http://schemas.openxmlformats.org/presentationml/2006/main">
  <p:tag name="KSO_WM_TAG_VERSION" val="1.0"/>
  <p:tag name="KSO_WM_BEAUTIFY_FLAG" val="#wm#"/>
  <p:tag name="KSO_WM_UNIT_TYPE" val="i"/>
  <p:tag name="KSO_WM_UNIT_ID" val="diagram160002_2*i*7"/>
  <p:tag name="KSO_WM_TEMPLATE_CATEGORY" val="diagram"/>
  <p:tag name="KSO_WM_TEMPLATE_INDEX" val="160002"/>
  <p:tag name="KSO_WM_UNIT_INDEX" val="7"/>
</p:tagLst>
</file>

<file path=ppt/tags/tag21.xml><?xml version="1.0" encoding="utf-8"?>
<p:tagLst xmlns:p="http://schemas.openxmlformats.org/presentationml/2006/main">
  <p:tag name="KSO_WM_TAG_VERSION" val="1.0"/>
  <p:tag name="KSO_WM_BEAUTIFY_FLAG" val="#wm#"/>
  <p:tag name="KSO_WM_TEMPLATE_CATEGORY" val="diagram"/>
  <p:tag name="KSO_WM_TEMPLATE_INDEX" val="160002"/>
  <p:tag name="KSO_WM_UNIT_TYPE" val="l_i"/>
  <p:tag name="KSO_WM_UNIT_INDEX" val="1_2"/>
  <p:tag name="KSO_WM_UNIT_ID" val="diagram160002_2*l_i*1_2"/>
  <p:tag name="KSO_WM_UNIT_CLEAR" val="1"/>
  <p:tag name="KSO_WM_UNIT_LAYERLEVEL" val="1_1"/>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2"/>
  <p:tag name="KSO_WM_UNIT_TEXT_FILL_TYPE" val="1"/>
</p:tagLst>
</file>

<file path=ppt/tags/tag22.xml><?xml version="1.0" encoding="utf-8"?>
<p:tagLst xmlns:p="http://schemas.openxmlformats.org/presentationml/2006/main">
  <p:tag name="KSO_WM_TAG_VERSION" val="1.0"/>
  <p:tag name="KSO_WM_BEAUTIFY_FLAG" val="#wm#"/>
  <p:tag name="KSO_WM_TEMPLATE_CATEGORY" val="diagram"/>
  <p:tag name="KSO_WM_TEMPLATE_INDEX" val="160002"/>
  <p:tag name="KSO_WM_UNIT_TYPE" val="l_h_a"/>
  <p:tag name="KSO_WM_UNIT_INDEX" val="1_2_1"/>
  <p:tag name="KSO_WM_UNIT_ID" val="diagram160002_2*l_h_a*1_2_1"/>
  <p:tag name="KSO_WM_UNIT_CLEAR" val="1"/>
  <p:tag name="KSO_WM_UNIT_LAYERLEVEL" val="1_1_1"/>
  <p:tag name="KSO_WM_UNIT_VALUE" val="32"/>
  <p:tag name="KSO_WM_UNIT_HIGHLIGHT" val="0"/>
  <p:tag name="KSO_WM_UNIT_COMPATIBLE" val="0"/>
  <p:tag name="KSO_WM_DIAGRAM_GROUP_CODE" val="l1-1"/>
  <p:tag name="KSO_WM_UNIT_PRESET_TEXT_INDEX" val="4"/>
  <p:tag name="KSO_WM_UNIT_PRESET_TEXT_LEN" val="12"/>
  <p:tag name="KSO_WM_UNIT_TEXT_FILL_FORE_SCHEMECOLOR_INDEX" val="5"/>
  <p:tag name="KSO_WM_UNIT_TEXT_FILL_TYPE" val="1"/>
</p:tagLst>
</file>

<file path=ppt/tags/tag23.xml><?xml version="1.0" encoding="utf-8"?>
<p:tagLst xmlns:p="http://schemas.openxmlformats.org/presentationml/2006/main">
  <p:tag name="KSO_WM_TAG_VERSION" val="1.0"/>
  <p:tag name="KSO_WM_BEAUTIFY_FLAG" val="#wm#"/>
  <p:tag name="KSO_WM_TEMPLATE_CATEGORY" val="diagram"/>
  <p:tag name="KSO_WM_TEMPLATE_INDEX" val="160002"/>
  <p:tag name="KSO_WM_UNIT_TYPE" val="l_h_f"/>
  <p:tag name="KSO_WM_UNIT_INDEX" val="1_2_1"/>
  <p:tag name="KSO_WM_UNIT_ID" val="diagram160002_2*l_h_f*1_2_1"/>
  <p:tag name="KSO_WM_UNIT_CLEAR" val="1"/>
  <p:tag name="KSO_WM_UNIT_LAYERLEVEL" val="1_1_1"/>
  <p:tag name="KSO_WM_UNIT_VALUE" val="32"/>
  <p:tag name="KSO_WM_UNIT_HIGHLIGHT" val="0"/>
  <p:tag name="KSO_WM_UNIT_COMPATIBLE" val="0"/>
  <p:tag name="KSO_WM_DIAGRAM_GROUP_CODE" val="l1-1"/>
  <p:tag name="KSO_WM_UNIT_PRESET_TEXT_INDEX" val="4"/>
  <p:tag name="KSO_WM_UNIT_PRESET_TEXT_LEN" val="57"/>
  <p:tag name="KSO_WM_UNIT_TEXT_FILL_FORE_SCHEMECOLOR_INDEX" val="13"/>
  <p:tag name="KSO_WM_UNIT_TEXT_FILL_TYPE" val="1"/>
</p:tagLst>
</file>

<file path=ppt/tags/tag24.xml><?xml version="1.0" encoding="utf-8"?>
<p:tagLst xmlns:p="http://schemas.openxmlformats.org/presentationml/2006/main">
  <p:tag name="KSO_WM_DIAGRAM_GROUP_CODE" val="l1-1"/>
  <p:tag name="KSO_WM_TAG_VERSION" val="1.0"/>
  <p:tag name="KSO_WM_TEMPLATE_CATEGORY" val="diagram"/>
  <p:tag name="KSO_WM_TEMPLATE_INDEX" val="160627"/>
  <p:tag name="KSO_WM_UNIT_TYPE" val="l_i"/>
  <p:tag name="KSO_WM_UNIT_INDEX" val="1_1"/>
  <p:tag name="KSO_WM_UNIT_ID" val="diagram160627_6*l_i*1_1"/>
  <p:tag name="KSO_WM_UNIT_CLEAR" val="1"/>
  <p:tag name="KSO_WM_UNIT_LAYERLEVEL" val="1_1"/>
  <p:tag name="KSO_WM_BEAUTIFY_FLAG" val="#wm#"/>
  <p:tag name="KSO_WM_UNIT_LINE_FORE_SCHEMECOLOR_INDEX" val="5"/>
  <p:tag name="KSO_WM_UNIT_LINE_FILL_TYPE" val="2"/>
</p:tagLst>
</file>

<file path=ppt/tags/tag25.xml><?xml version="1.0" encoding="utf-8"?>
<p:tagLst xmlns:p="http://schemas.openxmlformats.org/presentationml/2006/main">
  <p:tag name="KSO_WM_DIAGRAM_GROUP_CODE" val="l1-1"/>
  <p:tag name="KSO_WM_TAG_VERSION" val="1.0"/>
  <p:tag name="KSO_WM_TEMPLATE_CATEGORY" val="diagram"/>
  <p:tag name="KSO_WM_TEMPLATE_INDEX" val="160627"/>
  <p:tag name="KSO_WM_UNIT_TYPE" val="l_h_a"/>
  <p:tag name="KSO_WM_UNIT_INDEX" val="1_1_1"/>
  <p:tag name="KSO_WM_UNIT_ID" val="diagram160627_6*l_h_a*1_1_1"/>
  <p:tag name="KSO_WM_UNIT_CLEAR" val="1"/>
  <p:tag name="KSO_WM_UNIT_LAYERLEVEL" val="1_1_1"/>
  <p:tag name="KSO_WM_UNIT_VALUE" val="20"/>
  <p:tag name="KSO_WM_UNIT_HIGHLIGHT" val="0"/>
  <p:tag name="KSO_WM_UNIT_COMPATIBLE" val="0"/>
  <p:tag name="KSO_WM_UNIT_PRESET_TEXT_INDEX" val="3"/>
  <p:tag name="KSO_WM_UNIT_PRESET_TEXT_LEN" val="5"/>
  <p:tag name="KSO_WM_BEAUTIFY_FLAG" val="#wm#"/>
  <p:tag name="KSO_WM_UNIT_FILL_FORE_SCHEMECOLOR_INDEX" val="5"/>
  <p:tag name="KSO_WM_UNIT_FILL_TYPE" val="1"/>
  <p:tag name="KSO_WM_UNIT_TEXT_FILL_FORE_SCHEMECOLOR_INDEX" val="14"/>
  <p:tag name="KSO_WM_UNIT_TEXT_FILL_TYPE" val="1"/>
</p:tagLst>
</file>

<file path=ppt/tags/tag26.xml><?xml version="1.0" encoding="utf-8"?>
<p:tagLst xmlns:p="http://schemas.openxmlformats.org/presentationml/2006/main">
  <p:tag name="KSO_WM_DIAGRAM_GROUP_CODE" val="l1-1"/>
  <p:tag name="KSO_WM_TAG_VERSION" val="1.0"/>
  <p:tag name="KSO_WM_TEMPLATE_CATEGORY" val="diagram"/>
  <p:tag name="KSO_WM_TEMPLATE_INDEX" val="160627"/>
  <p:tag name="KSO_WM_UNIT_TYPE" val="l_h_f"/>
  <p:tag name="KSO_WM_UNIT_INDEX" val="1_1_1"/>
  <p:tag name="KSO_WM_UNIT_ID" val="diagram160627_6*l_h_f*1_1_1"/>
  <p:tag name="KSO_WM_UNIT_CLEAR" val="1"/>
  <p:tag name="KSO_WM_UNIT_LAYERLEVEL" val="1_1_1"/>
  <p:tag name="KSO_WM_UNIT_VALUE" val="22"/>
  <p:tag name="KSO_WM_UNIT_HIGHLIGHT" val="0"/>
  <p:tag name="KSO_WM_UNIT_COMPATIBLE" val="0"/>
  <p:tag name="KSO_WM_UNIT_PRESET_TEXT_INDEX" val="4"/>
  <p:tag name="KSO_WM_UNIT_PRESET_TEXT_LEN" val="57"/>
  <p:tag name="KSO_WM_BEAUTIFY_FLAG" val="#wm#"/>
  <p:tag name="KSO_WM_UNIT_TEXT_FILL_FORE_SCHEMECOLOR_INDEX" val="13"/>
  <p:tag name="KSO_WM_UNIT_TEXT_FILL_TYPE" val="1"/>
</p:tagLst>
</file>

<file path=ppt/tags/tag3.xml><?xml version="1.0" encoding="utf-8"?>
<p:tagLst xmlns:p="http://schemas.openxmlformats.org/presentationml/2006/main">
  <p:tag name="KSO_WM_TAG_VERSION" val="1.0"/>
  <p:tag name="KSO_WM_TEMPLATE_CATEGORY" val="diagram"/>
  <p:tag name="KSO_WM_TEMPLATE_INDEX" val="160445"/>
  <p:tag name="KSO_WM_UNIT_TYPE" val="l_h_a"/>
  <p:tag name="KSO_WM_UNIT_INDEX" val="1_1_1"/>
  <p:tag name="KSO_WM_UNIT_ID" val="diagram160445_4*l_h_a*1_1_1"/>
  <p:tag name="KSO_WM_UNIT_CLEAR" val="1"/>
  <p:tag name="KSO_WM_UNIT_LAYERLEVEL" val="1_1_1"/>
  <p:tag name="KSO_WM_UNIT_VALUE" val="33"/>
  <p:tag name="KSO_WM_UNIT_HIGHLIGHT" val="0"/>
  <p:tag name="KSO_WM_UNIT_COMPATIBLE" val="0"/>
  <p:tag name="KSO_WM_BEAUTIFY_FLAG" val="#wm#"/>
  <p:tag name="KSO_WM_DIAGRAM_GROUP_CODE" val="l1-1"/>
  <p:tag name="KSO_WM_UNIT_PRESET_TEXT" val="LOREM IPSUM"/>
  <p:tag name="KSO_WM_UNIT_FILL_FORE_SCHEMECOLOR_INDEX" val="5"/>
  <p:tag name="KSO_WM_UNIT_FILL_TYPE" val="1"/>
  <p:tag name="KSO_WM_UNIT_TEXT_FILL_FORE_SCHEMECOLOR_INDEX" val="13"/>
  <p:tag name="KSO_WM_UNIT_TEXT_FILL_TYPE" val="1"/>
</p:tagLst>
</file>

<file path=ppt/tags/tag4.xml><?xml version="1.0" encoding="utf-8"?>
<p:tagLst xmlns:p="http://schemas.openxmlformats.org/presentationml/2006/main">
  <p:tag name="KSO_WM_TAG_VERSION" val="1.0"/>
  <p:tag name="KSO_WM_BEAUTIFY_FLAG" val="#wm#"/>
  <p:tag name="KSO_WM_UNIT_TYPE" val="i"/>
  <p:tag name="KSO_WM_UNIT_ID" val="diagram160445_4*i*6"/>
  <p:tag name="KSO_WM_TEMPLATE_CATEGORY" val="diagram"/>
  <p:tag name="KSO_WM_TEMPLATE_INDEX" val="160445"/>
  <p:tag name="KSO_WM_UNIT_INDEX" val="6"/>
</p:tagLst>
</file>

<file path=ppt/tags/tag5.xml><?xml version="1.0" encoding="utf-8"?>
<p:tagLst xmlns:p="http://schemas.openxmlformats.org/presentationml/2006/main">
  <p:tag name="KSO_WM_TAG_VERSION" val="1.0"/>
  <p:tag name="KSO_WM_TEMPLATE_CATEGORY" val="diagram"/>
  <p:tag name="KSO_WM_TEMPLATE_INDEX" val="160445"/>
  <p:tag name="KSO_WM_UNIT_TYPE" val="l_h_f"/>
  <p:tag name="KSO_WM_UNIT_INDEX" val="1_3_1"/>
  <p:tag name="KSO_WM_UNIT_ID" val="diagram160445_4*l_h_f*1_3_1"/>
  <p:tag name="KSO_WM_UNIT_CLEAR" val="1"/>
  <p:tag name="KSO_WM_UNIT_LAYERLEVEL" val="1_1_1"/>
  <p:tag name="KSO_WM_UNIT_VALUE" val="44"/>
  <p:tag name="KSO_WM_UNIT_HIGHLIGHT" val="0"/>
  <p:tag name="KSO_WM_UNIT_COMPATIBLE" val="0"/>
  <p:tag name="KSO_WM_BEAUTIFY_FLAG" val="#wm#"/>
  <p:tag name="KSO_WM_UNIT_PRESET_TEXT_INDEX" val="4"/>
  <p:tag name="KSO_WM_UNIT_PRESET_TEXT_LEN" val="36"/>
  <p:tag name="KSO_WM_DIAGRAM_GROUP_CODE" val="l1-1"/>
  <p:tag name="KSO_WM_UNIT_FILL_FORE_SCHEMECOLOR_INDEX" val="5"/>
  <p:tag name="KSO_WM_UNIT_FILL_TYPE" val="1"/>
  <p:tag name="KSO_WM_UNIT_TEXT_FILL_FORE_SCHEMECOLOR_INDEX" val="14"/>
  <p:tag name="KSO_WM_UNIT_TEXT_FILL_TYPE" val="1"/>
</p:tagLst>
</file>

<file path=ppt/tags/tag6.xml><?xml version="1.0" encoding="utf-8"?>
<p:tagLst xmlns:p="http://schemas.openxmlformats.org/presentationml/2006/main">
  <p:tag name="KSO_WM_TAG_VERSION" val="1.0"/>
  <p:tag name="KSO_WM_TEMPLATE_CATEGORY" val="diagram"/>
  <p:tag name="KSO_WM_TEMPLATE_INDEX" val="160445"/>
  <p:tag name="KSO_WM_UNIT_TYPE" val="l_h_a"/>
  <p:tag name="KSO_WM_UNIT_INDEX" val="1_3_1"/>
  <p:tag name="KSO_WM_UNIT_ID" val="diagram160445_4*l_h_a*1_3_1"/>
  <p:tag name="KSO_WM_UNIT_CLEAR" val="1"/>
  <p:tag name="KSO_WM_UNIT_LAYERLEVEL" val="1_1_1"/>
  <p:tag name="KSO_WM_UNIT_VALUE" val="33"/>
  <p:tag name="KSO_WM_UNIT_HIGHLIGHT" val="0"/>
  <p:tag name="KSO_WM_UNIT_COMPATIBLE" val="0"/>
  <p:tag name="KSO_WM_BEAUTIFY_FLAG" val="#wm#"/>
  <p:tag name="KSO_WM_DIAGRAM_GROUP_CODE" val="l1-1"/>
  <p:tag name="KSO_WM_UNIT_PRESET_TEXT" val="LOREM IPSUM"/>
  <p:tag name="KSO_WM_UNIT_FILL_FORE_SCHEMECOLOR_INDEX" val="5"/>
  <p:tag name="KSO_WM_UNIT_FILL_TYPE" val="1"/>
  <p:tag name="KSO_WM_UNIT_TEXT_FILL_FORE_SCHEMECOLOR_INDEX" val="13"/>
  <p:tag name="KSO_WM_UNIT_TEXT_FILL_TYPE" val="1"/>
</p:tagLst>
</file>

<file path=ppt/tags/tag7.xml><?xml version="1.0" encoding="utf-8"?>
<p:tagLst xmlns:p="http://schemas.openxmlformats.org/presentationml/2006/main">
  <p:tag name="KSO_WM_TAG_VERSION" val="1.0"/>
  <p:tag name="KSO_WM_BEAUTIFY_FLAG" val="#wm#"/>
  <p:tag name="KSO_WM_UNIT_TYPE" val="i"/>
  <p:tag name="KSO_WM_UNIT_ID" val="diagram160445_4*i*11"/>
  <p:tag name="KSO_WM_TEMPLATE_CATEGORY" val="diagram"/>
  <p:tag name="KSO_WM_TEMPLATE_INDEX" val="160445"/>
  <p:tag name="KSO_WM_UNIT_INDEX" val="11"/>
</p:tagLst>
</file>

<file path=ppt/tags/tag8.xml><?xml version="1.0" encoding="utf-8"?>
<p:tagLst xmlns:p="http://schemas.openxmlformats.org/presentationml/2006/main">
  <p:tag name="KSO_WM_TAG_VERSION" val="1.0"/>
  <p:tag name="KSO_WM_TEMPLATE_CATEGORY" val="diagram"/>
  <p:tag name="KSO_WM_TEMPLATE_INDEX" val="160445"/>
  <p:tag name="KSO_WM_UNIT_TYPE" val="l_h_f"/>
  <p:tag name="KSO_WM_UNIT_INDEX" val="1_2_1"/>
  <p:tag name="KSO_WM_UNIT_ID" val="diagram160445_4*l_h_f*1_2_1"/>
  <p:tag name="KSO_WM_UNIT_CLEAR" val="1"/>
  <p:tag name="KSO_WM_UNIT_LAYERLEVEL" val="1_1_1"/>
  <p:tag name="KSO_WM_UNIT_VALUE" val="44"/>
  <p:tag name="KSO_WM_UNIT_HIGHLIGHT" val="0"/>
  <p:tag name="KSO_WM_UNIT_COMPATIBLE" val="0"/>
  <p:tag name="KSO_WM_BEAUTIFY_FLAG" val="#wm#"/>
  <p:tag name="KSO_WM_UNIT_PRESET_TEXT_INDEX" val="4"/>
  <p:tag name="KSO_WM_UNIT_PRESET_TEXT_LEN" val="36"/>
  <p:tag name="KSO_WM_DIAGRAM_GROUP_CODE" val="l1-1"/>
  <p:tag name="KSO_WM_UNIT_FILL_FORE_SCHEMECOLOR_INDEX" val="5"/>
  <p:tag name="KSO_WM_UNIT_FILL_TYPE" val="1"/>
  <p:tag name="KSO_WM_UNIT_TEXT_FILL_FORE_SCHEMECOLOR_INDEX" val="14"/>
  <p:tag name="KSO_WM_UNIT_TEXT_FILL_TYPE" val="1"/>
</p:tagLst>
</file>

<file path=ppt/tags/tag9.xml><?xml version="1.0" encoding="utf-8"?>
<p:tagLst xmlns:p="http://schemas.openxmlformats.org/presentationml/2006/main">
  <p:tag name="KSO_WM_TAG_VERSION" val="1.0"/>
  <p:tag name="KSO_WM_TEMPLATE_CATEGORY" val="diagram"/>
  <p:tag name="KSO_WM_TEMPLATE_INDEX" val="160445"/>
  <p:tag name="KSO_WM_UNIT_TYPE" val="l_h_a"/>
  <p:tag name="KSO_WM_UNIT_INDEX" val="1_2_1"/>
  <p:tag name="KSO_WM_UNIT_ID" val="diagram160445_4*l_h_a*1_2_1"/>
  <p:tag name="KSO_WM_UNIT_CLEAR" val="1"/>
  <p:tag name="KSO_WM_UNIT_LAYERLEVEL" val="1_1_1"/>
  <p:tag name="KSO_WM_UNIT_VALUE" val="33"/>
  <p:tag name="KSO_WM_UNIT_HIGHLIGHT" val="0"/>
  <p:tag name="KSO_WM_UNIT_COMPATIBLE" val="0"/>
  <p:tag name="KSO_WM_BEAUTIFY_FLAG" val="#wm#"/>
  <p:tag name="KSO_WM_DIAGRAM_GROUP_CODE" val="l1-1"/>
  <p:tag name="KSO_WM_UNIT_PRESET_TEXT" val="LOREM IPSUM"/>
  <p:tag name="KSO_WM_UNIT_FILL_FORE_SCHEMECOLOR_INDEX" val="5"/>
  <p:tag name="KSO_WM_UNIT_FILL_TYPE" val="1"/>
  <p:tag name="KSO_WM_UNIT_TEXT_FILL_FORE_SCHEMECOLOR_INDEX" val="13"/>
  <p:tag name="KSO_WM_UNIT_TEXT_FILL_TYPE" val="1"/>
</p:tagLst>
</file>

<file path=ppt/theme/theme1.xml><?xml version="1.0" encoding="utf-8"?>
<a:theme xmlns:a="http://schemas.openxmlformats.org/drawingml/2006/main" name="北美大陆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世界地图系列，北美大陆演示文稿（宽屏）</Template>
  <TotalTime>0</TotalTime>
  <Words>720</Words>
  <Application>WPS 演示</Application>
  <PresentationFormat>自定义</PresentationFormat>
  <Paragraphs>95</Paragraphs>
  <Slides>9</Slides>
  <Notes>11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9</vt:i4>
      </vt:variant>
    </vt:vector>
  </HeadingPairs>
  <TitlesOfParts>
    <vt:vector size="24" baseType="lpstr">
      <vt:lpstr>Arial</vt:lpstr>
      <vt:lpstr>宋体</vt:lpstr>
      <vt:lpstr>Wingdings</vt:lpstr>
      <vt:lpstr>Microsoft YaHei UI</vt:lpstr>
      <vt:lpstr>微软雅黑</vt:lpstr>
      <vt:lpstr>Arial Unicode MS</vt:lpstr>
      <vt:lpstr>幼圆</vt:lpstr>
      <vt:lpstr>Century Gothic</vt:lpstr>
      <vt:lpstr>Segoe Print</vt:lpstr>
      <vt:lpstr>仿宋</vt:lpstr>
      <vt:lpstr>Kozuka Mincho Pr6N B</vt:lpstr>
      <vt:lpstr>Kozuka Mincho Pro R</vt:lpstr>
      <vt:lpstr>Times New Roman</vt:lpstr>
      <vt:lpstr>Calibri Light</vt:lpstr>
      <vt:lpstr>北美大陆 16x9</vt:lpstr>
      <vt:lpstr>算法简介</vt:lpstr>
      <vt:lpstr>内容简介</vt:lpstr>
      <vt:lpstr>链表</vt:lpstr>
      <vt:lpstr>散列</vt:lpstr>
      <vt:lpstr>计算散列值</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算法简介</dc:title>
  <dc:creator>李琪</dc:creator>
  <cp:lastModifiedBy>bangbangda</cp:lastModifiedBy>
  <cp:revision>14</cp:revision>
  <dcterms:created xsi:type="dcterms:W3CDTF">2017-10-19T13:09:00Z</dcterms:created>
  <dcterms:modified xsi:type="dcterms:W3CDTF">2017-10-20T06:32:08Z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KSOProductBuildVer">
    <vt:lpwstr>2052-10.1.0.6874</vt:lpwstr>
  </property>
</Properties>
</file>