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0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20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69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4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5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0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76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5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8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8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9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3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05C582-42FA-42DB-8708-5E7154FFCEDD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2153E-073C-43FC-A621-153FD85CD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63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b="1" dirty="0" smtClean="0">
                <a:solidFill>
                  <a:srgbClr val="000000"/>
                </a:solidFill>
                <a:latin typeface="+mj-ea"/>
              </a:rPr>
              <a:t>文件</a:t>
            </a:r>
            <a:r>
              <a:rPr lang="zh-TW" altLang="en-US" sz="4400" b="1" dirty="0">
                <a:solidFill>
                  <a:srgbClr val="000000"/>
                </a:solidFill>
                <a:latin typeface="+mj-ea"/>
              </a:rPr>
              <a:t>分類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廖子權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19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</a:p>
          <a:p>
            <a:r>
              <a:rPr lang="en-US" altLang="zh-TW" dirty="0" err="1" smtClean="0"/>
              <a:t>Prepocessing</a:t>
            </a:r>
            <a:endParaRPr lang="en-US" altLang="zh-TW" dirty="0" smtClean="0"/>
          </a:p>
          <a:p>
            <a:r>
              <a:rPr lang="en-US" altLang="zh-TW" dirty="0" smtClean="0"/>
              <a:t>K-</a:t>
            </a:r>
            <a:r>
              <a:rPr lang="en-US" altLang="zh-TW" dirty="0" err="1" smtClean="0"/>
              <a:t>NN</a:t>
            </a:r>
            <a:r>
              <a:rPr lang="en-US" altLang="zh-TW" dirty="0" smtClean="0"/>
              <a:t> </a:t>
            </a:r>
            <a:r>
              <a:rPr lang="en-US" altLang="zh-TW" dirty="0" smtClean="0"/>
              <a:t>Classification</a:t>
            </a:r>
          </a:p>
          <a:p>
            <a:r>
              <a:rPr lang="en-US" altLang="zh-TW" dirty="0"/>
              <a:t>Centroid-based 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84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Shopee2020_cateBalanced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training data</a:t>
            </a:r>
            <a:r>
              <a:rPr lang="zh-TW" altLang="en-US" dirty="0" smtClean="0"/>
              <a:t>預先前處理產生</a:t>
            </a:r>
            <a:r>
              <a:rPr lang="en-US" altLang="zh-TW" dirty="0" err="1" smtClean="0">
                <a:solidFill>
                  <a:srgbClr val="FF0000"/>
                </a:solidFill>
              </a:rPr>
              <a:t>record.json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id, category, content</a:t>
            </a:r>
          </a:p>
          <a:p>
            <a:r>
              <a:rPr lang="en-US" altLang="zh-TW" dirty="0" err="1" smtClean="0"/>
              <a:t>Shopee2020_classifySample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test data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cateid</a:t>
            </a:r>
            <a:r>
              <a:rPr lang="zh-TW" altLang="en-US" dirty="0" smtClean="0"/>
              <a:t>是答案的</a:t>
            </a:r>
            <a:r>
              <a:rPr lang="en-US" altLang="zh-TW" dirty="0" smtClean="0"/>
              <a:t>label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30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</a:t>
            </a:r>
            <a:r>
              <a:rPr lang="en-US" altLang="zh-TW" dirty="0" err="1"/>
              <a:t>NN</a:t>
            </a:r>
            <a:r>
              <a:rPr lang="en-US" altLang="zh-TW" dirty="0"/>
              <a:t> Classification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1.</a:t>
            </a:r>
            <a:r>
              <a:rPr lang="zh-TW" altLang="en-US" sz="1800" dirty="0" smtClean="0"/>
              <a:t>先利用</a:t>
            </a:r>
            <a:r>
              <a:rPr lang="en-US" altLang="zh-TW" sz="1800" dirty="0" err="1" smtClean="0"/>
              <a:t>jieba</a:t>
            </a:r>
            <a:r>
              <a:rPr lang="zh-TW" altLang="en-US" sz="1800" dirty="0"/>
              <a:t>分</a:t>
            </a:r>
            <a:r>
              <a:rPr lang="zh-TW" altLang="en-US" sz="1800" dirty="0" smtClean="0"/>
              <a:t>詞系統獲取關鍵字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topK</a:t>
            </a:r>
            <a:r>
              <a:rPr lang="en-US" altLang="zh-TW" sz="1800" dirty="0" smtClean="0"/>
              <a:t>=20)</a:t>
            </a:r>
          </a:p>
          <a:p>
            <a:r>
              <a:rPr lang="en-US" altLang="zh-TW" sz="1800" dirty="0" smtClean="0"/>
              <a:t>2.</a:t>
            </a:r>
            <a:r>
              <a:rPr lang="zh-TW" altLang="en-US" sz="1800" dirty="0" smtClean="0"/>
              <a:t>訓練文章轉成向量，並用</a:t>
            </a:r>
            <a:r>
              <a:rPr lang="en-US" altLang="zh-TW" sz="1800" dirty="0" smtClean="0"/>
              <a:t>list</a:t>
            </a:r>
            <a:r>
              <a:rPr lang="zh-TW" altLang="en-US" sz="1800" dirty="0" smtClean="0"/>
              <a:t>記錄各個向量對應的詞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seg_corpus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 smtClean="0"/>
              <a:t>3.</a:t>
            </a:r>
            <a:r>
              <a:rPr lang="zh-TW" altLang="en-US" sz="1800" dirty="0" smtClean="0"/>
              <a:t>計算訓練文章、測試文章的</a:t>
            </a:r>
            <a:r>
              <a:rPr lang="en-US" altLang="zh-TW" sz="1800" dirty="0" err="1" smtClean="0"/>
              <a:t>tf</a:t>
            </a:r>
            <a:r>
              <a:rPr lang="zh-TW" altLang="en-US" sz="1800" dirty="0" smtClean="0"/>
              <a:t>值</a:t>
            </a:r>
            <a:endParaRPr lang="en-US" altLang="zh-TW" sz="1800" dirty="0" smtClean="0"/>
          </a:p>
          <a:p>
            <a:r>
              <a:rPr lang="en-US" altLang="zh-TW" sz="1800" dirty="0" smtClean="0"/>
              <a:t>4.</a:t>
            </a:r>
            <a:r>
              <a:rPr lang="zh-TW" altLang="en-US" sz="1800" dirty="0" smtClean="0"/>
              <a:t>利用</a:t>
            </a:r>
            <a:r>
              <a:rPr lang="en-US" altLang="zh-TW" sz="1800" dirty="0" err="1" smtClean="0"/>
              <a:t>cosine_similarity</a:t>
            </a:r>
            <a:r>
              <a:rPr lang="zh-TW" altLang="en-US" sz="1800" dirty="0" smtClean="0"/>
              <a:t>計算測試文章與訓練文章兩兩間的值並進行排序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值大的在前面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 smtClean="0"/>
              <a:t>5.</a:t>
            </a:r>
            <a:r>
              <a:rPr lang="zh-TW" altLang="en-US" sz="1800" dirty="0" smtClean="0"/>
              <a:t>排名前</a:t>
            </a:r>
            <a:r>
              <a:rPr lang="en-US" altLang="zh-TW" sz="1800" dirty="0" smtClean="0"/>
              <a:t>k</a:t>
            </a:r>
            <a:r>
              <a:rPr lang="zh-TW" altLang="en-US" sz="1800" dirty="0" smtClean="0"/>
              <a:t>個為最近的鄰居；前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名加上權重，並算鄰居哪個分類比較容易出現</a:t>
            </a:r>
            <a:endParaRPr lang="en-US" altLang="zh-TW" sz="1800" dirty="0" smtClean="0"/>
          </a:p>
          <a:p>
            <a:r>
              <a:rPr lang="en-US" altLang="zh-TW" sz="1800" dirty="0" smtClean="0"/>
              <a:t>6.</a:t>
            </a:r>
            <a:r>
              <a:rPr lang="zh-TW" altLang="en-US" sz="1800" dirty="0" smtClean="0"/>
              <a:t>最容易出現的鄰居分類即為預測的分類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6880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k=11 </a:t>
            </a:r>
            <a:r>
              <a:rPr lang="en-US" altLang="zh-TW" dirty="0" smtClean="0"/>
              <a:t>[‘A’, ‘I’, ‘D’, ‘O’, ‘H’, ‘D’, ‘T’, ‘S’, ‘M’, ‘L’] </a:t>
            </a:r>
            <a:r>
              <a:rPr lang="zh-TW" altLang="en-US" dirty="0" smtClean="0"/>
              <a:t>準確率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0.8</a:t>
            </a:r>
            <a:endParaRPr lang="en-US" altLang="zh-TW" dirty="0"/>
          </a:p>
          <a:p>
            <a:r>
              <a:rPr lang="en-US" altLang="zh-TW" dirty="0"/>
              <a:t>k=10 </a:t>
            </a:r>
            <a:r>
              <a:rPr lang="en-US" altLang="zh-TW" dirty="0" smtClean="0"/>
              <a:t>[‘A’, ‘I’, ‘R’, ‘O’, ‘H’, ‘D’, ‘T’, ‘S’, ‘M’, ‘L’]</a:t>
            </a:r>
            <a:r>
              <a:rPr lang="zh-TW" altLang="en-US" dirty="0" smtClean="0"/>
              <a:t> 準確率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0.8</a:t>
            </a:r>
            <a:endParaRPr lang="en-US" altLang="zh-TW" dirty="0"/>
          </a:p>
          <a:p>
            <a:r>
              <a:rPr lang="en-US" altLang="zh-TW" dirty="0"/>
              <a:t>k=9 </a:t>
            </a:r>
            <a:r>
              <a:rPr lang="en-US" altLang="zh-TW" dirty="0" smtClean="0"/>
              <a:t>[‘A’, ‘I’, ‘R’, ‘O’, ‘H’, ‘D’, ‘T’, ‘S’, ‘M’, ‘L’]</a:t>
            </a:r>
            <a:r>
              <a:rPr lang="zh-TW" altLang="en-US" dirty="0" smtClean="0"/>
              <a:t> 準確率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0.8</a:t>
            </a:r>
            <a:endParaRPr lang="en-US" altLang="zh-TW" dirty="0"/>
          </a:p>
          <a:p>
            <a:r>
              <a:rPr lang="en-US" altLang="zh-TW" dirty="0"/>
              <a:t>k=8 </a:t>
            </a:r>
            <a:r>
              <a:rPr lang="en-US" altLang="zh-TW" dirty="0" smtClean="0"/>
              <a:t>[‘A’, ‘I’, ‘R’, ‘O’, ‘H’, ‘D’, ‘T’, ‘S’, ‘M’, ‘L’]</a:t>
            </a:r>
            <a:r>
              <a:rPr lang="zh-TW" altLang="en-US" dirty="0" smtClean="0"/>
              <a:t> 準確率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0.8</a:t>
            </a:r>
            <a:endParaRPr lang="en-US" altLang="zh-TW" dirty="0"/>
          </a:p>
          <a:p>
            <a:r>
              <a:rPr lang="en-US" altLang="zh-TW" dirty="0"/>
              <a:t>k=7 </a:t>
            </a:r>
            <a:r>
              <a:rPr lang="en-US" altLang="zh-TW" dirty="0" smtClean="0"/>
              <a:t>[‘A’, ‘I’, ‘R’, ‘O’, ‘H’, ‘D’, ‘T’, ‘S’, ‘M’, ‘L’]</a:t>
            </a:r>
            <a:r>
              <a:rPr lang="zh-TW" altLang="en-US" dirty="0" smtClean="0"/>
              <a:t> 準確率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0.8</a:t>
            </a:r>
            <a:endParaRPr lang="en-US" altLang="zh-TW" dirty="0"/>
          </a:p>
          <a:p>
            <a:r>
              <a:rPr lang="en-US" altLang="zh-TW" dirty="0"/>
              <a:t>k=6 </a:t>
            </a:r>
            <a:r>
              <a:rPr lang="en-US" altLang="zh-TW" dirty="0" smtClean="0"/>
              <a:t>[‘A’, ‘I’, ‘R’, ‘O’, ‘H’, ‘D’, ‘T’, ‘S’, ‘M’, ‘L’]</a:t>
            </a:r>
            <a:r>
              <a:rPr lang="zh-TW" altLang="en-US" dirty="0" smtClean="0"/>
              <a:t> 準確率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0.8</a:t>
            </a:r>
            <a:endParaRPr lang="en-US" altLang="zh-TW" dirty="0"/>
          </a:p>
          <a:p>
            <a:r>
              <a:rPr lang="en-US" altLang="zh-TW" dirty="0"/>
              <a:t>k=5 </a:t>
            </a:r>
            <a:r>
              <a:rPr lang="en-US" altLang="zh-TW" dirty="0" smtClean="0"/>
              <a:t>[‘A’, ‘I’, ‘R’, ‘E’, ‘H’, ‘D’, ‘T’, ‘S’, ‘M’, ‘L’]</a:t>
            </a:r>
            <a:r>
              <a:rPr lang="zh-TW" altLang="en-US" dirty="0" smtClean="0"/>
              <a:t> 準確率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0.9</a:t>
            </a:r>
            <a:endParaRPr lang="en-US" altLang="zh-TW" dirty="0"/>
          </a:p>
          <a:p>
            <a:r>
              <a:rPr lang="en-US" altLang="zh-TW" dirty="0"/>
              <a:t>k=4 </a:t>
            </a:r>
            <a:r>
              <a:rPr lang="en-US" altLang="zh-TW" dirty="0" smtClean="0"/>
              <a:t>[‘A’, ‘I’, ‘R’, ‘O’, ‘H’, ‘D’, ‘T’, ‘S’, ‘M’, ‘L’]</a:t>
            </a:r>
            <a:r>
              <a:rPr lang="zh-TW" altLang="en-US" dirty="0" smtClean="0"/>
              <a:t> 準確率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0.8</a:t>
            </a:r>
            <a:endParaRPr lang="en-US" altLang="zh-TW" dirty="0"/>
          </a:p>
          <a:p>
            <a:r>
              <a:rPr lang="en-US" altLang="zh-TW" dirty="0"/>
              <a:t>k=3 </a:t>
            </a:r>
            <a:r>
              <a:rPr lang="en-US" altLang="zh-TW" dirty="0" smtClean="0"/>
              <a:t>[‘A’, ‘I’, ‘R’, ‘O’, ‘H’, ‘D’, ‘T’, ‘S’, ‘M’, ‘L’]</a:t>
            </a:r>
            <a:r>
              <a:rPr lang="zh-TW" altLang="en-US" dirty="0" smtClean="0"/>
              <a:t> 準確率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0.8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641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Shopee2020_classifyTest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的預測結果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k=5 </a:t>
            </a:r>
            <a:r>
              <a:rPr lang="en-US" altLang="zh-TW" dirty="0"/>
              <a:t>['A', 'F', 'P', 'B', 'S', 'T', 'D', 'D', 'Q', 'M']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7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Centroid-based </a:t>
            </a:r>
            <a:r>
              <a:rPr lang="en-US" altLang="zh-TW" dirty="0" smtClean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jieba</a:t>
            </a:r>
            <a:r>
              <a:rPr lang="zh-TW" altLang="en-US" dirty="0" smtClean="0"/>
              <a:t>分詞系統將文章斷詞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dictionary</a:t>
            </a:r>
            <a:r>
              <a:rPr lang="zh-TW" altLang="en-US" dirty="0" smtClean="0"/>
              <a:t>實作</a:t>
            </a:r>
            <a:r>
              <a:rPr lang="en-US" altLang="zh-TW" dirty="0" err="1" smtClean="0"/>
              <a:t>w2v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將各個類別的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平均當成該類別的目標</a:t>
            </a:r>
            <a:r>
              <a:rPr lang="en-US" altLang="zh-TW" dirty="0" smtClean="0"/>
              <a:t>vector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cosine_similarity</a:t>
            </a:r>
            <a:r>
              <a:rPr lang="zh-TW" altLang="en-US" dirty="0" smtClean="0"/>
              <a:t>算出測試資料與目標類別的夾角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算出來的值最大的即是該類別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55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Shopee2020_classifySample</a:t>
            </a:r>
            <a:r>
              <a:rPr lang="en-US" altLang="zh-TW" dirty="0"/>
              <a:t> </a:t>
            </a:r>
            <a:r>
              <a:rPr lang="zh-TW" altLang="en-US" dirty="0"/>
              <a:t>的正確率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[‘</a:t>
            </a:r>
            <a:r>
              <a:rPr lang="pt-BR" altLang="zh-TW" dirty="0" smtClean="0"/>
              <a:t>A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 </a:t>
            </a:r>
            <a:r>
              <a:rPr lang="en-US" altLang="zh-TW" dirty="0" smtClean="0"/>
              <a:t>‘</a:t>
            </a:r>
            <a:r>
              <a:rPr lang="pt-BR" altLang="zh-TW" dirty="0" smtClean="0"/>
              <a:t>I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</a:t>
            </a:r>
            <a:r>
              <a:rPr lang="pt-BR" altLang="zh-TW" dirty="0" smtClean="0"/>
              <a:t>R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 </a:t>
            </a:r>
            <a:r>
              <a:rPr lang="en-US" altLang="zh-TW" dirty="0" smtClean="0"/>
              <a:t>‘</a:t>
            </a:r>
            <a:r>
              <a:rPr lang="pt-BR" altLang="zh-TW" dirty="0" smtClean="0"/>
              <a:t>O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 </a:t>
            </a:r>
            <a:r>
              <a:rPr lang="en-US" altLang="zh-TW" dirty="0" smtClean="0"/>
              <a:t>‘</a:t>
            </a:r>
            <a:r>
              <a:rPr lang="pt-BR" altLang="zh-TW" dirty="0" smtClean="0"/>
              <a:t>O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 </a:t>
            </a:r>
            <a:r>
              <a:rPr lang="en-US" altLang="zh-TW" dirty="0" smtClean="0"/>
              <a:t>‘</a:t>
            </a:r>
            <a:r>
              <a:rPr lang="pt-BR" altLang="zh-TW" dirty="0" smtClean="0"/>
              <a:t>D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 </a:t>
            </a:r>
            <a:r>
              <a:rPr lang="en-US" altLang="zh-TW" dirty="0" smtClean="0"/>
              <a:t>‘</a:t>
            </a:r>
            <a:r>
              <a:rPr lang="pt-BR" altLang="zh-TW" dirty="0" smtClean="0"/>
              <a:t>T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 </a:t>
            </a:r>
            <a:r>
              <a:rPr lang="en-US" altLang="zh-TW" dirty="0" smtClean="0"/>
              <a:t>‘</a:t>
            </a:r>
            <a:r>
              <a:rPr lang="pt-BR" altLang="zh-TW" dirty="0" smtClean="0"/>
              <a:t>S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 </a:t>
            </a:r>
            <a:r>
              <a:rPr lang="en-US" altLang="zh-TW" dirty="0" smtClean="0"/>
              <a:t>‘</a:t>
            </a:r>
            <a:r>
              <a:rPr lang="pt-BR" altLang="zh-TW" dirty="0" smtClean="0"/>
              <a:t>M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 </a:t>
            </a:r>
            <a:r>
              <a:rPr lang="en-US" altLang="zh-TW" dirty="0" smtClean="0"/>
              <a:t>‘</a:t>
            </a:r>
            <a:r>
              <a:rPr lang="pt-BR" altLang="zh-TW" dirty="0" smtClean="0"/>
              <a:t>U</a:t>
            </a:r>
            <a:r>
              <a:rPr lang="en-US" altLang="zh-TW" dirty="0" smtClean="0"/>
              <a:t>’</a:t>
            </a:r>
            <a:r>
              <a:rPr lang="pt-BR" altLang="zh-TW" dirty="0" smtClean="0"/>
              <a:t>,</a:t>
            </a:r>
            <a:r>
              <a:rPr lang="en-US" altLang="zh-TW" dirty="0" smtClean="0"/>
              <a:t>]</a:t>
            </a:r>
            <a:r>
              <a:rPr lang="zh-TW" altLang="en-US" dirty="0" smtClean="0"/>
              <a:t> 準確率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68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Shopee2020_classifyTest</a:t>
            </a:r>
            <a:r>
              <a:rPr lang="en-US" altLang="zh-TW" dirty="0"/>
              <a:t> </a:t>
            </a:r>
            <a:r>
              <a:rPr lang="zh-TW" altLang="en-US" dirty="0"/>
              <a:t>的預測結果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smtClean="0"/>
              <a:t>[‘A’, ‘F’, ‘P’, ‘ B’, ‘O’, ‘C’, ‘D’, ‘O’, ‘Q’, ‘L’]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26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325</TotalTime>
  <Words>616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有機</vt:lpstr>
      <vt:lpstr>文件分類</vt:lpstr>
      <vt:lpstr>目錄</vt:lpstr>
      <vt:lpstr>Dataset</vt:lpstr>
      <vt:lpstr>K-NN Classification</vt:lpstr>
      <vt:lpstr>數值調整</vt:lpstr>
      <vt:lpstr>Shopee2020_classifyTest 的預測結果</vt:lpstr>
      <vt:lpstr>Centroid-based Classification</vt:lpstr>
      <vt:lpstr>Shopee2020_classifySample 的正確率</vt:lpstr>
      <vt:lpstr>Shopee2020_classifyTest 的預測結果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資訊檢索系統期末報告 -文件分類</dc:title>
  <dc:creator>Windows User</dc:creator>
  <cp:lastModifiedBy>Windows User</cp:lastModifiedBy>
  <cp:revision>9</cp:revision>
  <dcterms:created xsi:type="dcterms:W3CDTF">2020-06-17T19:42:39Z</dcterms:created>
  <dcterms:modified xsi:type="dcterms:W3CDTF">2022-07-13T08:44:04Z</dcterms:modified>
</cp:coreProperties>
</file>