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September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September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September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September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3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5270-5941-EFC2-06ED-C0CB87FD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/>
              <a:t>Lab_2_DSA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6392-5DDF-EC78-04D8-51E750678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Submitted to: Sir Ghafoor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364D039-B5D4-E385-6AC8-8C1FB10D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26" r="2692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29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B5F1-661E-9312-572C-AB32CBA3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Task_01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111166E2-0383-66D9-91B6-FC626BFD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1626782"/>
            <a:ext cx="11076182" cy="4720856"/>
          </a:xfrm>
        </p:spPr>
      </p:pic>
    </p:spTree>
    <p:extLst>
      <p:ext uri="{BB962C8B-B14F-4D97-AF65-F5344CB8AC3E}">
        <p14:creationId xmlns:p14="http://schemas.microsoft.com/office/powerpoint/2010/main" val="102065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3DE1-D76B-201A-E865-1D08F19E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Task_02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004C16-D5B7-ED10-65C9-6B242B57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1403498"/>
            <a:ext cx="11600119" cy="4965404"/>
          </a:xfrm>
        </p:spPr>
      </p:pic>
    </p:spTree>
    <p:extLst>
      <p:ext uri="{BB962C8B-B14F-4D97-AF65-F5344CB8AC3E}">
        <p14:creationId xmlns:p14="http://schemas.microsoft.com/office/powerpoint/2010/main" val="42183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7577-003E-6423-A2C8-97A8A332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Task_03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F2EA3B-390C-3C7C-D605-58FDCFFE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" y="1637414"/>
            <a:ext cx="11036596" cy="4699591"/>
          </a:xfrm>
        </p:spPr>
      </p:pic>
    </p:spTree>
    <p:extLst>
      <p:ext uri="{BB962C8B-B14F-4D97-AF65-F5344CB8AC3E}">
        <p14:creationId xmlns:p14="http://schemas.microsoft.com/office/powerpoint/2010/main" val="134092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9C99-E5E3-9198-A1A7-9BA575C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Task_4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B81DE6-2E16-2C1A-F028-022A41FAC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" y="1477926"/>
            <a:ext cx="10728322" cy="4760874"/>
          </a:xfrm>
        </p:spPr>
      </p:pic>
    </p:spTree>
    <p:extLst>
      <p:ext uri="{BB962C8B-B14F-4D97-AF65-F5344CB8AC3E}">
        <p14:creationId xmlns:p14="http://schemas.microsoft.com/office/powerpoint/2010/main" val="284473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C8E0-3D11-7569-1CEE-9932651B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20E504-070A-4981-03B6-B6EA949D0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1" y="1488558"/>
            <a:ext cx="11225038" cy="5124893"/>
          </a:xfrm>
        </p:spPr>
      </p:pic>
    </p:spTree>
    <p:extLst>
      <p:ext uri="{BB962C8B-B14F-4D97-AF65-F5344CB8AC3E}">
        <p14:creationId xmlns:p14="http://schemas.microsoft.com/office/powerpoint/2010/main" val="14008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F8CF-C5F3-8513-97CE-2B9BEFA4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Task_6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A5ADC9-6EAB-9637-7963-25137C46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0" y="1275907"/>
            <a:ext cx="11600120" cy="5454503"/>
          </a:xfrm>
        </p:spPr>
      </p:pic>
    </p:spTree>
    <p:extLst>
      <p:ext uri="{BB962C8B-B14F-4D97-AF65-F5344CB8AC3E}">
        <p14:creationId xmlns:p14="http://schemas.microsoft.com/office/powerpoint/2010/main" val="278518142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Sagona Book</vt:lpstr>
      <vt:lpstr>The Hand Extrablack</vt:lpstr>
      <vt:lpstr>BlobVTI</vt:lpstr>
      <vt:lpstr>Lab_2_DSA</vt:lpstr>
      <vt:lpstr>Task_01</vt:lpstr>
      <vt:lpstr>Task_02</vt:lpstr>
      <vt:lpstr>Task_03</vt:lpstr>
      <vt:lpstr>Task_4</vt:lpstr>
      <vt:lpstr>Task 5</vt:lpstr>
      <vt:lpstr>Task_6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Liaquat Ali</dc:creator>
  <cp:lastModifiedBy>Liaquat Ali</cp:lastModifiedBy>
  <cp:revision>1</cp:revision>
  <dcterms:created xsi:type="dcterms:W3CDTF">2024-09-08T15:40:38Z</dcterms:created>
  <dcterms:modified xsi:type="dcterms:W3CDTF">2024-09-08T15:52:10Z</dcterms:modified>
</cp:coreProperties>
</file>