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03" r:id="rId2"/>
    <p:sldId id="400" r:id="rId3"/>
    <p:sldId id="408" r:id="rId4"/>
    <p:sldId id="374" r:id="rId5"/>
    <p:sldId id="345" r:id="rId6"/>
    <p:sldId id="409" r:id="rId7"/>
    <p:sldId id="390" r:id="rId8"/>
    <p:sldId id="410" r:id="rId9"/>
    <p:sldId id="413" r:id="rId10"/>
    <p:sldId id="371" r:id="rId11"/>
    <p:sldId id="414" r:id="rId12"/>
    <p:sldId id="396" r:id="rId13"/>
    <p:sldId id="389" r:id="rId14"/>
    <p:sldId id="333" r:id="rId15"/>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ifeng Wu" initials="CW" lastIdx="1" clrIdx="0">
    <p:extLst>
      <p:ext uri="{19B8F6BF-5375-455C-9EA6-DF929625EA0E}">
        <p15:presenceInfo xmlns:p15="http://schemas.microsoft.com/office/powerpoint/2012/main" userId="Caifeng W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a:srgbClr val="44546A"/>
    <a:srgbClr val="213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9A571-0882-4F25-8DC4-E9D7B696229D}" v="917" dt="2022-03-20T03:25:49.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7" autoAdjust="0"/>
    <p:restoredTop sz="95519" autoAdjust="0"/>
  </p:normalViewPr>
  <p:slideViewPr>
    <p:cSldViewPr>
      <p:cViewPr varScale="1">
        <p:scale>
          <a:sx n="121" d="100"/>
          <a:sy n="121" d="100"/>
        </p:scale>
        <p:origin x="547" y="77"/>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feng Wu" userId="be979529-4791-4d15-bccc-bd2d863f0f6a" providerId="ADAL" clId="{9109A571-0882-4F25-8DC4-E9D7B696229D}"/>
    <pc:docChg chg="undo redo custSel addSld delSld modSld">
      <pc:chgData name="Caifeng Wu" userId="be979529-4791-4d15-bccc-bd2d863f0f6a" providerId="ADAL" clId="{9109A571-0882-4F25-8DC4-E9D7B696229D}" dt="2022-03-21T10:33:18.211" v="2665" actId="1076"/>
      <pc:docMkLst>
        <pc:docMk/>
      </pc:docMkLst>
      <pc:sldChg chg="addSp delSp modSp mod modAnim">
        <pc:chgData name="Caifeng Wu" userId="be979529-4791-4d15-bccc-bd2d863f0f6a" providerId="ADAL" clId="{9109A571-0882-4F25-8DC4-E9D7B696229D}" dt="2022-03-20T02:03:15.699" v="2031"/>
        <pc:sldMkLst>
          <pc:docMk/>
          <pc:sldMk cId="0" sldId="268"/>
        </pc:sldMkLst>
        <pc:spChg chg="add mod">
          <ac:chgData name="Caifeng Wu" userId="be979529-4791-4d15-bccc-bd2d863f0f6a" providerId="ADAL" clId="{9109A571-0882-4F25-8DC4-E9D7B696229D}" dt="2022-03-20T02:02:54.605" v="2028" actId="20577"/>
          <ac:spMkLst>
            <pc:docMk/>
            <pc:sldMk cId="0" sldId="268"/>
            <ac:spMk id="2" creationId="{89B53218-1938-4E60-BE86-689A5BB55552}"/>
          </ac:spMkLst>
        </pc:spChg>
        <pc:spChg chg="mod">
          <ac:chgData name="Caifeng Wu" userId="be979529-4791-4d15-bccc-bd2d863f0f6a" providerId="ADAL" clId="{9109A571-0882-4F25-8DC4-E9D7B696229D}" dt="2022-03-18T02:54:52.012" v="1046"/>
          <ac:spMkLst>
            <pc:docMk/>
            <pc:sldMk cId="0" sldId="268"/>
            <ac:spMk id="17" creationId="{13CB2652-C5EB-4CBF-945F-6B39B99672A5}"/>
          </ac:spMkLst>
        </pc:spChg>
        <pc:spChg chg="del">
          <ac:chgData name="Caifeng Wu" userId="be979529-4791-4d15-bccc-bd2d863f0f6a" providerId="ADAL" clId="{9109A571-0882-4F25-8DC4-E9D7B696229D}" dt="2022-03-18T00:29:51.843" v="904" actId="478"/>
          <ac:spMkLst>
            <pc:docMk/>
            <pc:sldMk cId="0" sldId="268"/>
            <ac:spMk id="25" creationId="{EA5D2CEF-6998-4341-9883-3E2304919988}"/>
          </ac:spMkLst>
        </pc:spChg>
        <pc:picChg chg="add mod modCrop">
          <ac:chgData name="Caifeng Wu" userId="be979529-4791-4d15-bccc-bd2d863f0f6a" providerId="ADAL" clId="{9109A571-0882-4F25-8DC4-E9D7B696229D}" dt="2022-03-20T02:00:41.302" v="1842" actId="1076"/>
          <ac:picMkLst>
            <pc:docMk/>
            <pc:sldMk cId="0" sldId="268"/>
            <ac:picMk id="3" creationId="{29CC4244-05DA-4146-B58D-4D72F57404A7}"/>
          </ac:picMkLst>
        </pc:picChg>
        <pc:picChg chg="add del mod">
          <ac:chgData name="Caifeng Wu" userId="be979529-4791-4d15-bccc-bd2d863f0f6a" providerId="ADAL" clId="{9109A571-0882-4F25-8DC4-E9D7B696229D}" dt="2022-03-20T01:23:36.373" v="1840" actId="478"/>
          <ac:picMkLst>
            <pc:docMk/>
            <pc:sldMk cId="0" sldId="268"/>
            <ac:picMk id="5" creationId="{834960EE-4522-4FC4-BA47-4A6A0B2F254D}"/>
          </ac:picMkLst>
        </pc:picChg>
      </pc:sldChg>
      <pc:sldChg chg="addSp delSp modSp del mod setBg delAnim">
        <pc:chgData name="Caifeng Wu" userId="be979529-4791-4d15-bccc-bd2d863f0f6a" providerId="ADAL" clId="{9109A571-0882-4F25-8DC4-E9D7B696229D}" dt="2022-03-20T02:12:34.530" v="2167" actId="47"/>
        <pc:sldMkLst>
          <pc:docMk/>
          <pc:sldMk cId="0" sldId="270"/>
        </pc:sldMkLst>
        <pc:spChg chg="mod">
          <ac:chgData name="Caifeng Wu" userId="be979529-4791-4d15-bccc-bd2d863f0f6a" providerId="ADAL" clId="{9109A571-0882-4F25-8DC4-E9D7B696229D}" dt="2022-03-18T03:23:16.288" v="1143"/>
          <ac:spMkLst>
            <pc:docMk/>
            <pc:sldMk cId="0" sldId="270"/>
            <ac:spMk id="22" creationId="{9A5B5669-4B60-423A-BAD1-3DED583FFC26}"/>
          </ac:spMkLst>
        </pc:spChg>
        <pc:spChg chg="del">
          <ac:chgData name="Caifeng Wu" userId="be979529-4791-4d15-bccc-bd2d863f0f6a" providerId="ADAL" clId="{9109A571-0882-4F25-8DC4-E9D7B696229D}" dt="2022-03-18T03:19:42.269" v="1109" actId="478"/>
          <ac:spMkLst>
            <pc:docMk/>
            <pc:sldMk cId="0" sldId="270"/>
            <ac:spMk id="37" creationId="{EDFC8FF5-1B00-419B-874A-A4624FECF9DB}"/>
          </ac:spMkLst>
        </pc:spChg>
        <pc:spChg chg="add del">
          <ac:chgData name="Caifeng Wu" userId="be979529-4791-4d15-bccc-bd2d863f0f6a" providerId="ADAL" clId="{9109A571-0882-4F25-8DC4-E9D7B696229D}" dt="2022-03-18T03:20:39.701" v="1122" actId="26606"/>
          <ac:spMkLst>
            <pc:docMk/>
            <pc:sldMk cId="0" sldId="270"/>
            <ac:spMk id="73" creationId="{823AC064-BC96-4F32-8AE1-B2FD38754823}"/>
          </ac:spMkLst>
        </pc:spChg>
        <pc:spChg chg="add del">
          <ac:chgData name="Caifeng Wu" userId="be979529-4791-4d15-bccc-bd2d863f0f6a" providerId="ADAL" clId="{9109A571-0882-4F25-8DC4-E9D7B696229D}" dt="2022-03-18T03:20:44.543" v="1124" actId="26606"/>
          <ac:spMkLst>
            <pc:docMk/>
            <pc:sldMk cId="0" sldId="270"/>
            <ac:spMk id="79" creationId="{D3539FEE-81D3-4406-802E-60B20B16F4F6}"/>
          </ac:spMkLst>
        </pc:spChg>
        <pc:spChg chg="add del">
          <ac:chgData name="Caifeng Wu" userId="be979529-4791-4d15-bccc-bd2d863f0f6a" providerId="ADAL" clId="{9109A571-0882-4F25-8DC4-E9D7B696229D}" dt="2022-03-18T03:20:44.543" v="1124" actId="26606"/>
          <ac:spMkLst>
            <pc:docMk/>
            <pc:sldMk cId="0" sldId="270"/>
            <ac:spMk id="81" creationId="{DC701763-729E-462F-A5A8-E0DEFEB1E2E4}"/>
          </ac:spMkLst>
        </pc:spChg>
        <pc:spChg chg="add del">
          <ac:chgData name="Caifeng Wu" userId="be979529-4791-4d15-bccc-bd2d863f0f6a" providerId="ADAL" clId="{9109A571-0882-4F25-8DC4-E9D7B696229D}" dt="2022-03-18T03:20:44.543" v="1124" actId="26606"/>
          <ac:spMkLst>
            <pc:docMk/>
            <pc:sldMk cId="0" sldId="270"/>
            <ac:spMk id="1030" creationId="{2151139A-886F-4B97-8815-729AD3831BBD}"/>
          </ac:spMkLst>
        </pc:spChg>
        <pc:spChg chg="add del">
          <ac:chgData name="Caifeng Wu" userId="be979529-4791-4d15-bccc-bd2d863f0f6a" providerId="ADAL" clId="{9109A571-0882-4F25-8DC4-E9D7B696229D}" dt="2022-03-18T03:20:44.543" v="1124" actId="26606"/>
          <ac:spMkLst>
            <pc:docMk/>
            <pc:sldMk cId="0" sldId="270"/>
            <ac:spMk id="1031" creationId="{AB5E08C4-8CDD-4623-A5B8-E998C6DEE3B7}"/>
          </ac:spMkLst>
        </pc:spChg>
        <pc:spChg chg="add del">
          <ac:chgData name="Caifeng Wu" userId="be979529-4791-4d15-bccc-bd2d863f0f6a" providerId="ADAL" clId="{9109A571-0882-4F25-8DC4-E9D7B696229D}" dt="2022-03-18T03:20:44.543" v="1124" actId="26606"/>
          <ac:spMkLst>
            <pc:docMk/>
            <pc:sldMk cId="0" sldId="270"/>
            <ac:spMk id="1032" creationId="{15F33878-D502-4FFA-8ACE-F2AECDB2A23F}"/>
          </ac:spMkLst>
        </pc:spChg>
        <pc:picChg chg="add mod">
          <ac:chgData name="Caifeng Wu" userId="be979529-4791-4d15-bccc-bd2d863f0f6a" providerId="ADAL" clId="{9109A571-0882-4F25-8DC4-E9D7B696229D}" dt="2022-03-18T03:24:57.203" v="1145" actId="1076"/>
          <ac:picMkLst>
            <pc:docMk/>
            <pc:sldMk cId="0" sldId="270"/>
            <ac:picMk id="3" creationId="{C2EEB0E4-543F-46B9-98AA-C3B5FD91479E}"/>
          </ac:picMkLst>
        </pc:picChg>
        <pc:picChg chg="ord">
          <ac:chgData name="Caifeng Wu" userId="be979529-4791-4d15-bccc-bd2d863f0f6a" providerId="ADAL" clId="{9109A571-0882-4F25-8DC4-E9D7B696229D}" dt="2022-03-18T03:20:44.543" v="1124" actId="26606"/>
          <ac:picMkLst>
            <pc:docMk/>
            <pc:sldMk cId="0" sldId="270"/>
            <ac:picMk id="20" creationId="{00000000-0000-0000-0000-000000000000}"/>
          </ac:picMkLst>
        </pc:picChg>
        <pc:picChg chg="del">
          <ac:chgData name="Caifeng Wu" userId="be979529-4791-4d15-bccc-bd2d863f0f6a" providerId="ADAL" clId="{9109A571-0882-4F25-8DC4-E9D7B696229D}" dt="2022-03-18T03:19:40.766" v="1108" actId="478"/>
          <ac:picMkLst>
            <pc:docMk/>
            <pc:sldMk cId="0" sldId="270"/>
            <ac:picMk id="23" creationId="{9AC0C3A9-4F40-4623-9D5B-B8B1C0338B3D}"/>
          </ac:picMkLst>
        </pc:picChg>
        <pc:picChg chg="add mod ord">
          <ac:chgData name="Caifeng Wu" userId="be979529-4791-4d15-bccc-bd2d863f0f6a" providerId="ADAL" clId="{9109A571-0882-4F25-8DC4-E9D7B696229D}" dt="2022-03-18T03:21:05.205" v="1129" actId="1076"/>
          <ac:picMkLst>
            <pc:docMk/>
            <pc:sldMk cId="0" sldId="270"/>
            <ac:picMk id="1026" creationId="{555C9AA0-EA59-4CB8-8087-1E42822AE25F}"/>
          </ac:picMkLst>
        </pc:picChg>
        <pc:picChg chg="add mod">
          <ac:chgData name="Caifeng Wu" userId="be979529-4791-4d15-bccc-bd2d863f0f6a" providerId="ADAL" clId="{9109A571-0882-4F25-8DC4-E9D7B696229D}" dt="2022-03-18T03:21:00.607" v="1128" actId="14100"/>
          <ac:picMkLst>
            <pc:docMk/>
            <pc:sldMk cId="0" sldId="270"/>
            <ac:picMk id="1028" creationId="{9031E804-5156-4E4A-90B6-2D2A68572EC4}"/>
          </ac:picMkLst>
        </pc:picChg>
        <pc:cxnChg chg="add del">
          <ac:chgData name="Caifeng Wu" userId="be979529-4791-4d15-bccc-bd2d863f0f6a" providerId="ADAL" clId="{9109A571-0882-4F25-8DC4-E9D7B696229D}" dt="2022-03-18T03:20:39.701" v="1122" actId="26606"/>
          <ac:cxnSpMkLst>
            <pc:docMk/>
            <pc:sldMk cId="0" sldId="270"/>
            <ac:cxnSpMk id="75" creationId="{7E7C77BC-7138-40B1-A15B-20F57A494629}"/>
          </ac:cxnSpMkLst>
        </pc:cxnChg>
        <pc:cxnChg chg="add del">
          <ac:chgData name="Caifeng Wu" userId="be979529-4791-4d15-bccc-bd2d863f0f6a" providerId="ADAL" clId="{9109A571-0882-4F25-8DC4-E9D7B696229D}" dt="2022-03-18T03:20:39.701" v="1122" actId="26606"/>
          <ac:cxnSpMkLst>
            <pc:docMk/>
            <pc:sldMk cId="0" sldId="270"/>
            <ac:cxnSpMk id="77" creationId="{DB146403-F3D6-484B-B2ED-97F9565D0370}"/>
          </ac:cxnSpMkLst>
        </pc:cxnChg>
      </pc:sldChg>
      <pc:sldChg chg="del">
        <pc:chgData name="Caifeng Wu" userId="be979529-4791-4d15-bccc-bd2d863f0f6a" providerId="ADAL" clId="{9109A571-0882-4F25-8DC4-E9D7B696229D}" dt="2022-03-18T03:29:33.047" v="1147" actId="2696"/>
        <pc:sldMkLst>
          <pc:docMk/>
          <pc:sldMk cId="0" sldId="271"/>
        </pc:sldMkLst>
      </pc:sldChg>
      <pc:sldChg chg="addSp delSp modSp mod modAnim">
        <pc:chgData name="Caifeng Wu" userId="be979529-4791-4d15-bccc-bd2d863f0f6a" providerId="ADAL" clId="{9109A571-0882-4F25-8DC4-E9D7B696229D}" dt="2022-03-18T03:47:05.836" v="1327" actId="14100"/>
        <pc:sldMkLst>
          <pc:docMk/>
          <pc:sldMk cId="0" sldId="289"/>
        </pc:sldMkLst>
        <pc:spChg chg="mod">
          <ac:chgData name="Caifeng Wu" userId="be979529-4791-4d15-bccc-bd2d863f0f6a" providerId="ADAL" clId="{9109A571-0882-4F25-8DC4-E9D7B696229D}" dt="2022-03-16T08:08:44.427" v="765"/>
          <ac:spMkLst>
            <pc:docMk/>
            <pc:sldMk cId="0" sldId="289"/>
            <ac:spMk id="83" creationId="{F7FF685B-1154-4006-933C-F5EFB92D0EA6}"/>
          </ac:spMkLst>
        </pc:spChg>
        <pc:picChg chg="add mod">
          <ac:chgData name="Caifeng Wu" userId="be979529-4791-4d15-bccc-bd2d863f0f6a" providerId="ADAL" clId="{9109A571-0882-4F25-8DC4-E9D7B696229D}" dt="2022-03-16T08:58:11.295" v="804" actId="1076"/>
          <ac:picMkLst>
            <pc:docMk/>
            <pc:sldMk cId="0" sldId="289"/>
            <ac:picMk id="7" creationId="{277B4806-1814-4A3F-990A-788A0B7AAE70}"/>
          </ac:picMkLst>
        </pc:picChg>
        <pc:picChg chg="add mod">
          <ac:chgData name="Caifeng Wu" userId="be979529-4791-4d15-bccc-bd2d863f0f6a" providerId="ADAL" clId="{9109A571-0882-4F25-8DC4-E9D7B696229D}" dt="2022-03-16T09:00:14.912" v="819" actId="1076"/>
          <ac:picMkLst>
            <pc:docMk/>
            <pc:sldMk cId="0" sldId="289"/>
            <ac:picMk id="8" creationId="{F1705DED-ECE9-4568-914E-E7CB708BDBC6}"/>
          </ac:picMkLst>
        </pc:picChg>
        <pc:picChg chg="add mod">
          <ac:chgData name="Caifeng Wu" userId="be979529-4791-4d15-bccc-bd2d863f0f6a" providerId="ADAL" clId="{9109A571-0882-4F25-8DC4-E9D7B696229D}" dt="2022-03-16T09:05:29.328" v="833" actId="1076"/>
          <ac:picMkLst>
            <pc:docMk/>
            <pc:sldMk cId="0" sldId="289"/>
            <ac:picMk id="9" creationId="{BAFF0624-E6D3-4EB7-94BB-A9B34FE45541}"/>
          </ac:picMkLst>
        </pc:picChg>
        <pc:picChg chg="add mod">
          <ac:chgData name="Caifeng Wu" userId="be979529-4791-4d15-bccc-bd2d863f0f6a" providerId="ADAL" clId="{9109A571-0882-4F25-8DC4-E9D7B696229D}" dt="2022-03-18T03:47:05.836" v="1327" actId="14100"/>
          <ac:picMkLst>
            <pc:docMk/>
            <pc:sldMk cId="0" sldId="289"/>
            <ac:picMk id="10" creationId="{AE097B89-CD7C-487E-99A6-F7A6C11729AC}"/>
          </ac:picMkLst>
        </pc:picChg>
        <pc:picChg chg="del">
          <ac:chgData name="Caifeng Wu" userId="be979529-4791-4d15-bccc-bd2d863f0f6a" providerId="ADAL" clId="{9109A571-0882-4F25-8DC4-E9D7B696229D}" dt="2022-03-16T08:08:16.852" v="751" actId="478"/>
          <ac:picMkLst>
            <pc:docMk/>
            <pc:sldMk cId="0" sldId="289"/>
            <ac:picMk id="85" creationId="{D9DF4D7C-251E-4BC5-9515-BF5FE8CC17B5}"/>
          </ac:picMkLst>
        </pc:picChg>
        <pc:picChg chg="add mod">
          <ac:chgData name="Caifeng Wu" userId="be979529-4791-4d15-bccc-bd2d863f0f6a" providerId="ADAL" clId="{9109A571-0882-4F25-8DC4-E9D7B696229D}" dt="2022-03-16T08:17:27.056" v="768" actId="1076"/>
          <ac:picMkLst>
            <pc:docMk/>
            <pc:sldMk cId="0" sldId="289"/>
            <ac:picMk id="5122" creationId="{9FEBCFF3-9644-4031-A9C5-7212683D08CC}"/>
          </ac:picMkLst>
        </pc:picChg>
      </pc:sldChg>
      <pc:sldChg chg="delSp modSp mod delAnim modAnim">
        <pc:chgData name="Caifeng Wu" userId="be979529-4791-4d15-bccc-bd2d863f0f6a" providerId="ADAL" clId="{9109A571-0882-4F25-8DC4-E9D7B696229D}" dt="2022-03-19T10:39:07.974" v="1401" actId="1076"/>
        <pc:sldMkLst>
          <pc:docMk/>
          <pc:sldMk cId="0" sldId="303"/>
        </pc:sldMkLst>
        <pc:spChg chg="mod">
          <ac:chgData name="Caifeng Wu" userId="be979529-4791-4d15-bccc-bd2d863f0f6a" providerId="ADAL" clId="{9109A571-0882-4F25-8DC4-E9D7B696229D}" dt="2022-03-19T10:39:00.349" v="1400" actId="1076"/>
          <ac:spMkLst>
            <pc:docMk/>
            <pc:sldMk cId="0" sldId="303"/>
            <ac:spMk id="3" creationId="{00000000-0000-0000-0000-000000000000}"/>
          </ac:spMkLst>
        </pc:spChg>
        <pc:spChg chg="mod">
          <ac:chgData name="Caifeng Wu" userId="be979529-4791-4d15-bccc-bd2d863f0f6a" providerId="ADAL" clId="{9109A571-0882-4F25-8DC4-E9D7B696229D}" dt="2022-03-19T10:39:07.974" v="1401" actId="1076"/>
          <ac:spMkLst>
            <pc:docMk/>
            <pc:sldMk cId="0" sldId="303"/>
            <ac:spMk id="10" creationId="{00000000-0000-0000-0000-000000000000}"/>
          </ac:spMkLst>
        </pc:spChg>
        <pc:spChg chg="del">
          <ac:chgData name="Caifeng Wu" userId="be979529-4791-4d15-bccc-bd2d863f0f6a" providerId="ADAL" clId="{9109A571-0882-4F25-8DC4-E9D7B696229D}" dt="2022-03-15T09:01:53.745" v="68" actId="478"/>
          <ac:spMkLst>
            <pc:docMk/>
            <pc:sldMk cId="0" sldId="303"/>
            <ac:spMk id="16" creationId="{00000000-0000-0000-0000-000000000000}"/>
          </ac:spMkLst>
        </pc:spChg>
        <pc:spChg chg="mod">
          <ac:chgData name="Caifeng Wu" userId="be979529-4791-4d15-bccc-bd2d863f0f6a" providerId="ADAL" clId="{9109A571-0882-4F25-8DC4-E9D7B696229D}" dt="2022-03-18T03:45:22.554" v="1323" actId="1076"/>
          <ac:spMkLst>
            <pc:docMk/>
            <pc:sldMk cId="0" sldId="303"/>
            <ac:spMk id="17" creationId="{00000000-0000-0000-0000-000000000000}"/>
          </ac:spMkLst>
        </pc:spChg>
        <pc:grpChg chg="mod">
          <ac:chgData name="Caifeng Wu" userId="be979529-4791-4d15-bccc-bd2d863f0f6a" providerId="ADAL" clId="{9109A571-0882-4F25-8DC4-E9D7B696229D}" dt="2022-03-18T03:45:22.554" v="1323" actId="1076"/>
          <ac:grpSpMkLst>
            <pc:docMk/>
            <pc:sldMk cId="0" sldId="303"/>
            <ac:grpSpMk id="9" creationId="{00000000-0000-0000-0000-000000000000}"/>
          </ac:grpSpMkLst>
        </pc:grpChg>
        <pc:cxnChg chg="mod">
          <ac:chgData name="Caifeng Wu" userId="be979529-4791-4d15-bccc-bd2d863f0f6a" providerId="ADAL" clId="{9109A571-0882-4F25-8DC4-E9D7B696229D}" dt="2022-03-18T03:45:22.554" v="1323" actId="1076"/>
          <ac:cxnSpMkLst>
            <pc:docMk/>
            <pc:sldMk cId="0" sldId="303"/>
            <ac:cxnSpMk id="18" creationId="{00000000-0000-0000-0000-000000000000}"/>
          </ac:cxnSpMkLst>
        </pc:cxnChg>
        <pc:cxnChg chg="mod">
          <ac:chgData name="Caifeng Wu" userId="be979529-4791-4d15-bccc-bd2d863f0f6a" providerId="ADAL" clId="{9109A571-0882-4F25-8DC4-E9D7B696229D}" dt="2022-03-18T03:45:22.554" v="1323" actId="1076"/>
          <ac:cxnSpMkLst>
            <pc:docMk/>
            <pc:sldMk cId="0" sldId="303"/>
            <ac:cxnSpMk id="19" creationId="{00000000-0000-0000-0000-000000000000}"/>
          </ac:cxnSpMkLst>
        </pc:cxnChg>
      </pc:sldChg>
      <pc:sldChg chg="modSp del mod">
        <pc:chgData name="Caifeng Wu" userId="be979529-4791-4d15-bccc-bd2d863f0f6a" providerId="ADAL" clId="{9109A571-0882-4F25-8DC4-E9D7B696229D}" dt="2022-03-18T03:44:18.668" v="1213" actId="47"/>
        <pc:sldMkLst>
          <pc:docMk/>
          <pc:sldMk cId="0" sldId="304"/>
        </pc:sldMkLst>
        <pc:spChg chg="mod">
          <ac:chgData name="Caifeng Wu" userId="be979529-4791-4d15-bccc-bd2d863f0f6a" providerId="ADAL" clId="{9109A571-0882-4F25-8DC4-E9D7B696229D}" dt="2022-03-18T03:42:57.051" v="1212"/>
          <ac:spMkLst>
            <pc:docMk/>
            <pc:sldMk cId="0" sldId="304"/>
            <ac:spMk id="66" creationId="{F7FF685B-1154-4006-933C-F5EFB92D0EA6}"/>
          </ac:spMkLst>
        </pc:spChg>
        <pc:spChg chg="mod">
          <ac:chgData name="Caifeng Wu" userId="be979529-4791-4d15-bccc-bd2d863f0f6a" providerId="ADAL" clId="{9109A571-0882-4F25-8DC4-E9D7B696229D}" dt="2022-03-15T09:02:23.485" v="120"/>
          <ac:spMkLst>
            <pc:docMk/>
            <pc:sldMk cId="0" sldId="304"/>
            <ac:spMk id="67" creationId="{957966FD-5517-4D7F-A25C-3CB74BD62251}"/>
          </ac:spMkLst>
        </pc:spChg>
        <pc:spChg chg="mod">
          <ac:chgData name="Caifeng Wu" userId="be979529-4791-4d15-bccc-bd2d863f0f6a" providerId="ADAL" clId="{9109A571-0882-4F25-8DC4-E9D7B696229D}" dt="2022-03-15T09:10:39.863" v="136"/>
          <ac:spMkLst>
            <pc:docMk/>
            <pc:sldMk cId="0" sldId="304"/>
            <ac:spMk id="81" creationId="{3CDCCE53-36A4-4D9C-A9A8-A527E7E391E9}"/>
          </ac:spMkLst>
        </pc:spChg>
        <pc:spChg chg="mod">
          <ac:chgData name="Caifeng Wu" userId="be979529-4791-4d15-bccc-bd2d863f0f6a" providerId="ADAL" clId="{9109A571-0882-4F25-8DC4-E9D7B696229D}" dt="2022-03-15T09:10:47.608" v="143"/>
          <ac:spMkLst>
            <pc:docMk/>
            <pc:sldMk cId="0" sldId="304"/>
            <ac:spMk id="82" creationId="{C70D3AA2-E94E-4687-82A9-82DCCCB8B239}"/>
          </ac:spMkLst>
        </pc:spChg>
        <pc:spChg chg="mod">
          <ac:chgData name="Caifeng Wu" userId="be979529-4791-4d15-bccc-bd2d863f0f6a" providerId="ADAL" clId="{9109A571-0882-4F25-8DC4-E9D7B696229D}" dt="2022-03-15T09:11:01.741" v="162"/>
          <ac:spMkLst>
            <pc:docMk/>
            <pc:sldMk cId="0" sldId="304"/>
            <ac:spMk id="84" creationId="{B75C08B9-12ED-4B44-A019-16A5BEB5EE5B}"/>
          </ac:spMkLst>
        </pc:spChg>
      </pc:sldChg>
      <pc:sldChg chg="addSp delSp modSp mod setBg modAnim">
        <pc:chgData name="Caifeng Wu" userId="be979529-4791-4d15-bccc-bd2d863f0f6a" providerId="ADAL" clId="{9109A571-0882-4F25-8DC4-E9D7B696229D}" dt="2022-03-20T00:38:16.143" v="1827" actId="208"/>
        <pc:sldMkLst>
          <pc:docMk/>
          <pc:sldMk cId="0" sldId="307"/>
        </pc:sldMkLst>
        <pc:spChg chg="add del mod">
          <ac:chgData name="Caifeng Wu" userId="be979529-4791-4d15-bccc-bd2d863f0f6a" providerId="ADAL" clId="{9109A571-0882-4F25-8DC4-E9D7B696229D}" dt="2022-03-19T11:42:44.025" v="1611" actId="14100"/>
          <ac:spMkLst>
            <pc:docMk/>
            <pc:sldMk cId="0" sldId="307"/>
            <ac:spMk id="3" creationId="{3F64B3E3-A626-47FC-AF75-EBE3DB37F52D}"/>
          </ac:spMkLst>
        </pc:spChg>
        <pc:spChg chg="add mod">
          <ac:chgData name="Caifeng Wu" userId="be979529-4791-4d15-bccc-bd2d863f0f6a" providerId="ADAL" clId="{9109A571-0882-4F25-8DC4-E9D7B696229D}" dt="2022-03-20T00:38:16.143" v="1827" actId="208"/>
          <ac:spMkLst>
            <pc:docMk/>
            <pc:sldMk cId="0" sldId="307"/>
            <ac:spMk id="4" creationId="{5C3584C0-C294-4721-B6A5-F1D95F43DEE1}"/>
          </ac:spMkLst>
        </pc:spChg>
        <pc:spChg chg="mod">
          <ac:chgData name="Caifeng Wu" userId="be979529-4791-4d15-bccc-bd2d863f0f6a" providerId="ADAL" clId="{9109A571-0882-4F25-8DC4-E9D7B696229D}" dt="2022-03-16T03:08:14.131" v="327" actId="26606"/>
          <ac:spMkLst>
            <pc:docMk/>
            <pc:sldMk cId="0" sldId="307"/>
            <ac:spMk id="18" creationId="{4C0BA407-78B9-43AF-8C45-28B4E5397E93}"/>
          </ac:spMkLst>
        </pc:spChg>
        <pc:spChg chg="add del">
          <ac:chgData name="Caifeng Wu" userId="be979529-4791-4d15-bccc-bd2d863f0f6a" providerId="ADAL" clId="{9109A571-0882-4F25-8DC4-E9D7B696229D}" dt="2022-03-16T03:05:38.920" v="305" actId="26606"/>
          <ac:spMkLst>
            <pc:docMk/>
            <pc:sldMk cId="0" sldId="307"/>
            <ac:spMk id="23" creationId="{8C790BE2-4E4F-4AAF-81A2-4A6F4885EBE6}"/>
          </ac:spMkLst>
        </pc:spChg>
        <pc:spChg chg="add del">
          <ac:chgData name="Caifeng Wu" userId="be979529-4791-4d15-bccc-bd2d863f0f6a" providerId="ADAL" clId="{9109A571-0882-4F25-8DC4-E9D7B696229D}" dt="2022-03-16T03:05:38.920" v="305" actId="26606"/>
          <ac:spMkLst>
            <pc:docMk/>
            <pc:sldMk cId="0" sldId="307"/>
            <ac:spMk id="25" creationId="{D28B54C3-B57B-472A-B96E-1FCB67093DC2}"/>
          </ac:spMkLst>
        </pc:spChg>
        <pc:spChg chg="add del">
          <ac:chgData name="Caifeng Wu" userId="be979529-4791-4d15-bccc-bd2d863f0f6a" providerId="ADAL" clId="{9109A571-0882-4F25-8DC4-E9D7B696229D}" dt="2022-03-16T03:05:38.920" v="305" actId="26606"/>
          <ac:spMkLst>
            <pc:docMk/>
            <pc:sldMk cId="0" sldId="307"/>
            <ac:spMk id="27" creationId="{7DB3C429-F8DA-49B9-AF84-21996FCF78B5}"/>
          </ac:spMkLst>
        </pc:spChg>
        <pc:spChg chg="add del">
          <ac:chgData name="Caifeng Wu" userId="be979529-4791-4d15-bccc-bd2d863f0f6a" providerId="ADAL" clId="{9109A571-0882-4F25-8DC4-E9D7B696229D}" dt="2022-03-16T03:05:38.920" v="305" actId="26606"/>
          <ac:spMkLst>
            <pc:docMk/>
            <pc:sldMk cId="0" sldId="307"/>
            <ac:spMk id="29" creationId="{C4C9F2B0-1044-46EB-8AEB-C3BFFDE6C2CC}"/>
          </ac:spMkLst>
        </pc:spChg>
        <pc:spChg chg="add del">
          <ac:chgData name="Caifeng Wu" userId="be979529-4791-4d15-bccc-bd2d863f0f6a" providerId="ADAL" clId="{9109A571-0882-4F25-8DC4-E9D7B696229D}" dt="2022-03-16T03:05:38.920" v="305" actId="26606"/>
          <ac:spMkLst>
            <pc:docMk/>
            <pc:sldMk cId="0" sldId="307"/>
            <ac:spMk id="31" creationId="{32B3ACB3-D689-442E-8A40-8680B0FEB8A2}"/>
          </ac:spMkLst>
        </pc:spChg>
        <pc:spChg chg="add del">
          <ac:chgData name="Caifeng Wu" userId="be979529-4791-4d15-bccc-bd2d863f0f6a" providerId="ADAL" clId="{9109A571-0882-4F25-8DC4-E9D7B696229D}" dt="2022-03-16T03:05:40.828" v="307" actId="26606"/>
          <ac:spMkLst>
            <pc:docMk/>
            <pc:sldMk cId="0" sldId="307"/>
            <ac:spMk id="38" creationId="{23D09407-53BC-485E-B4CE-BC5E4FC4B25B}"/>
          </ac:spMkLst>
        </pc:spChg>
        <pc:spChg chg="add del">
          <ac:chgData name="Caifeng Wu" userId="be979529-4791-4d15-bccc-bd2d863f0f6a" providerId="ADAL" clId="{9109A571-0882-4F25-8DC4-E9D7B696229D}" dt="2022-03-16T03:05:40.828" v="307" actId="26606"/>
          <ac:spMkLst>
            <pc:docMk/>
            <pc:sldMk cId="0" sldId="307"/>
            <ac:spMk id="39" creationId="{921DB988-49FC-4608-B0A2-E2F3A4019041}"/>
          </ac:spMkLst>
        </pc:spChg>
        <pc:spChg chg="add del">
          <ac:chgData name="Caifeng Wu" userId="be979529-4791-4d15-bccc-bd2d863f0f6a" providerId="ADAL" clId="{9109A571-0882-4F25-8DC4-E9D7B696229D}" dt="2022-03-16T03:05:43.702" v="309" actId="26606"/>
          <ac:spMkLst>
            <pc:docMk/>
            <pc:sldMk cId="0" sldId="307"/>
            <ac:spMk id="43" creationId="{301491B5-56C7-43DC-A3D9-861EECCA056A}"/>
          </ac:spMkLst>
        </pc:spChg>
        <pc:spChg chg="add del">
          <ac:chgData name="Caifeng Wu" userId="be979529-4791-4d15-bccc-bd2d863f0f6a" providerId="ADAL" clId="{9109A571-0882-4F25-8DC4-E9D7B696229D}" dt="2022-03-16T03:05:43.702" v="309" actId="26606"/>
          <ac:spMkLst>
            <pc:docMk/>
            <pc:sldMk cId="0" sldId="307"/>
            <ac:spMk id="44" creationId="{07322A9E-F1EC-405E-8971-BA906EFFCCB8}"/>
          </ac:spMkLst>
        </pc:spChg>
        <pc:spChg chg="add del">
          <ac:chgData name="Caifeng Wu" userId="be979529-4791-4d15-bccc-bd2d863f0f6a" providerId="ADAL" clId="{9109A571-0882-4F25-8DC4-E9D7B696229D}" dt="2022-03-16T03:05:43.702" v="309" actId="26606"/>
          <ac:spMkLst>
            <pc:docMk/>
            <pc:sldMk cId="0" sldId="307"/>
            <ac:spMk id="45" creationId="{237E2353-22DF-46E0-A200-FB30F8F394E2}"/>
          </ac:spMkLst>
        </pc:spChg>
        <pc:spChg chg="add del">
          <ac:chgData name="Caifeng Wu" userId="be979529-4791-4d15-bccc-bd2d863f0f6a" providerId="ADAL" clId="{9109A571-0882-4F25-8DC4-E9D7B696229D}" dt="2022-03-16T03:05:43.702" v="309" actId="26606"/>
          <ac:spMkLst>
            <pc:docMk/>
            <pc:sldMk cId="0" sldId="307"/>
            <ac:spMk id="46" creationId="{A5704422-1118-4FD1-95AD-29A064EB80D9}"/>
          </ac:spMkLst>
        </pc:spChg>
        <pc:spChg chg="add del">
          <ac:chgData name="Caifeng Wu" userId="be979529-4791-4d15-bccc-bd2d863f0f6a" providerId="ADAL" clId="{9109A571-0882-4F25-8DC4-E9D7B696229D}" dt="2022-03-16T03:05:43.702" v="309" actId="26606"/>
          <ac:spMkLst>
            <pc:docMk/>
            <pc:sldMk cId="0" sldId="307"/>
            <ac:spMk id="47" creationId="{DD6138DB-057B-45F7-A5F4-E7BFDA20D02C}"/>
          </ac:spMkLst>
        </pc:spChg>
        <pc:spChg chg="add del">
          <ac:chgData name="Caifeng Wu" userId="be979529-4791-4d15-bccc-bd2d863f0f6a" providerId="ADAL" clId="{9109A571-0882-4F25-8DC4-E9D7B696229D}" dt="2022-03-16T03:05:43.702" v="309" actId="26606"/>
          <ac:spMkLst>
            <pc:docMk/>
            <pc:sldMk cId="0" sldId="307"/>
            <ac:spMk id="48" creationId="{A88B2AAA-B805-498E-A9E6-98B885855498}"/>
          </ac:spMkLst>
        </pc:spChg>
        <pc:spChg chg="add del">
          <ac:chgData name="Caifeng Wu" userId="be979529-4791-4d15-bccc-bd2d863f0f6a" providerId="ADAL" clId="{9109A571-0882-4F25-8DC4-E9D7B696229D}" dt="2022-03-16T03:05:43.702" v="309" actId="26606"/>
          <ac:spMkLst>
            <pc:docMk/>
            <pc:sldMk cId="0" sldId="307"/>
            <ac:spMk id="49" creationId="{79A54AB1-B64F-4843-BFAB-81CB74E66B65}"/>
          </ac:spMkLst>
        </pc:spChg>
        <pc:spChg chg="add del">
          <ac:chgData name="Caifeng Wu" userId="be979529-4791-4d15-bccc-bd2d863f0f6a" providerId="ADAL" clId="{9109A571-0882-4F25-8DC4-E9D7B696229D}" dt="2022-03-16T03:05:43.702" v="309" actId="26606"/>
          <ac:spMkLst>
            <pc:docMk/>
            <pc:sldMk cId="0" sldId="307"/>
            <ac:spMk id="50" creationId="{9B8051E0-19D7-43E1-BFD9-E6DBFEB3A3F1}"/>
          </ac:spMkLst>
        </pc:spChg>
        <pc:spChg chg="add del">
          <ac:chgData name="Caifeng Wu" userId="be979529-4791-4d15-bccc-bd2d863f0f6a" providerId="ADAL" clId="{9109A571-0882-4F25-8DC4-E9D7B696229D}" dt="2022-03-16T03:05:43.702" v="309" actId="26606"/>
          <ac:spMkLst>
            <pc:docMk/>
            <pc:sldMk cId="0" sldId="307"/>
            <ac:spMk id="51" creationId="{4EDB2B02-86A2-46F5-A4BE-B7D9B10411D6}"/>
          </ac:spMkLst>
        </pc:spChg>
        <pc:spChg chg="add del">
          <ac:chgData name="Caifeng Wu" userId="be979529-4791-4d15-bccc-bd2d863f0f6a" providerId="ADAL" clId="{9109A571-0882-4F25-8DC4-E9D7B696229D}" dt="2022-03-16T03:05:43.702" v="309" actId="26606"/>
          <ac:spMkLst>
            <pc:docMk/>
            <pc:sldMk cId="0" sldId="307"/>
            <ac:spMk id="52" creationId="{43954639-FB5D-41F4-9560-6F6DFE778425}"/>
          </ac:spMkLst>
        </pc:spChg>
        <pc:spChg chg="add del">
          <ac:chgData name="Caifeng Wu" userId="be979529-4791-4d15-bccc-bd2d863f0f6a" providerId="ADAL" clId="{9109A571-0882-4F25-8DC4-E9D7B696229D}" dt="2022-03-16T03:05:43.702" v="309" actId="26606"/>
          <ac:spMkLst>
            <pc:docMk/>
            <pc:sldMk cId="0" sldId="307"/>
            <ac:spMk id="53" creationId="{E898931C-0323-41FA-A036-20F818B1FF81}"/>
          </ac:spMkLst>
        </pc:spChg>
        <pc:spChg chg="add del">
          <ac:chgData name="Caifeng Wu" userId="be979529-4791-4d15-bccc-bd2d863f0f6a" providerId="ADAL" clId="{9109A571-0882-4F25-8DC4-E9D7B696229D}" dt="2022-03-16T03:05:43.702" v="309" actId="26606"/>
          <ac:spMkLst>
            <pc:docMk/>
            <pc:sldMk cId="0" sldId="307"/>
            <ac:spMk id="54" creationId="{89AFE9DD-0792-4B98-B4EB-97ACA17E6AA8}"/>
          </ac:spMkLst>
        </pc:spChg>
        <pc:spChg chg="add del">
          <ac:chgData name="Caifeng Wu" userId="be979529-4791-4d15-bccc-bd2d863f0f6a" providerId="ADAL" clId="{9109A571-0882-4F25-8DC4-E9D7B696229D}" dt="2022-03-16T03:05:43.702" v="309" actId="26606"/>
          <ac:spMkLst>
            <pc:docMk/>
            <pc:sldMk cId="0" sldId="307"/>
            <ac:spMk id="55" creationId="{3981F5C4-9AE1-404E-AF44-A4E6DB374F9D}"/>
          </ac:spMkLst>
        </pc:spChg>
        <pc:spChg chg="add del">
          <ac:chgData name="Caifeng Wu" userId="be979529-4791-4d15-bccc-bd2d863f0f6a" providerId="ADAL" clId="{9109A571-0882-4F25-8DC4-E9D7B696229D}" dt="2022-03-16T03:05:43.702" v="309" actId="26606"/>
          <ac:spMkLst>
            <pc:docMk/>
            <pc:sldMk cId="0" sldId="307"/>
            <ac:spMk id="56" creationId="{763C1781-8726-4FAC-8C45-FF40376BE409}"/>
          </ac:spMkLst>
        </pc:spChg>
        <pc:spChg chg="add del">
          <ac:chgData name="Caifeng Wu" userId="be979529-4791-4d15-bccc-bd2d863f0f6a" providerId="ADAL" clId="{9109A571-0882-4F25-8DC4-E9D7B696229D}" dt="2022-03-16T03:08:11.966" v="325" actId="26606"/>
          <ac:spMkLst>
            <pc:docMk/>
            <pc:sldMk cId="0" sldId="307"/>
            <ac:spMk id="73" creationId="{23D09407-53BC-485E-B4CE-BC5E4FC4B25B}"/>
          </ac:spMkLst>
        </pc:spChg>
        <pc:spChg chg="add del">
          <ac:chgData name="Caifeng Wu" userId="be979529-4791-4d15-bccc-bd2d863f0f6a" providerId="ADAL" clId="{9109A571-0882-4F25-8DC4-E9D7B696229D}" dt="2022-03-16T03:08:11.966" v="325" actId="26606"/>
          <ac:spMkLst>
            <pc:docMk/>
            <pc:sldMk cId="0" sldId="307"/>
            <ac:spMk id="75" creationId="{921DB988-49FC-4608-B0A2-E2F3A4019041}"/>
          </ac:spMkLst>
        </pc:spChg>
        <pc:grpChg chg="add del">
          <ac:chgData name="Caifeng Wu" userId="be979529-4791-4d15-bccc-bd2d863f0f6a" providerId="ADAL" clId="{9109A571-0882-4F25-8DC4-E9D7B696229D}" dt="2022-03-16T03:05:40.828" v="307" actId="26606"/>
          <ac:grpSpMkLst>
            <pc:docMk/>
            <pc:sldMk cId="0" sldId="307"/>
            <ac:grpSpMk id="33" creationId="{383C2651-AE0C-4AE4-8725-E2F9414FE219}"/>
          </ac:grpSpMkLst>
        </pc:grpChg>
        <pc:grpChg chg="add del">
          <ac:chgData name="Caifeng Wu" userId="be979529-4791-4d15-bccc-bd2d863f0f6a" providerId="ADAL" clId="{9109A571-0882-4F25-8DC4-E9D7B696229D}" dt="2022-03-16T03:05:40.828" v="307" actId="26606"/>
          <ac:grpSpMkLst>
            <pc:docMk/>
            <pc:sldMk cId="0" sldId="307"/>
            <ac:grpSpMk id="40" creationId="{E9B930FD-8671-4C4C-ADCF-73AC1D0CD417}"/>
          </ac:grpSpMkLst>
        </pc:grpChg>
        <pc:grpChg chg="add del">
          <ac:chgData name="Caifeng Wu" userId="be979529-4791-4d15-bccc-bd2d863f0f6a" providerId="ADAL" clId="{9109A571-0882-4F25-8DC4-E9D7B696229D}" dt="2022-03-16T03:08:11.966" v="325" actId="26606"/>
          <ac:grpSpMkLst>
            <pc:docMk/>
            <pc:sldMk cId="0" sldId="307"/>
            <ac:grpSpMk id="77" creationId="{E9B930FD-8671-4C4C-ADCF-73AC1D0CD417}"/>
          </ac:grpSpMkLst>
        </pc:grpChg>
        <pc:grpChg chg="add del">
          <ac:chgData name="Caifeng Wu" userId="be979529-4791-4d15-bccc-bd2d863f0f6a" providerId="ADAL" clId="{9109A571-0882-4F25-8DC4-E9D7B696229D}" dt="2022-03-16T03:08:11.966" v="325" actId="26606"/>
          <ac:grpSpMkLst>
            <pc:docMk/>
            <pc:sldMk cId="0" sldId="307"/>
            <ac:grpSpMk id="83" creationId="{383C2651-AE0C-4AE4-8725-E2F9414FE219}"/>
          </ac:grpSpMkLst>
        </pc:grpChg>
        <pc:picChg chg="ord">
          <ac:chgData name="Caifeng Wu" userId="be979529-4791-4d15-bccc-bd2d863f0f6a" providerId="ADAL" clId="{9109A571-0882-4F25-8DC4-E9D7B696229D}" dt="2022-03-16T03:08:14.131" v="327" actId="26606"/>
          <ac:picMkLst>
            <pc:docMk/>
            <pc:sldMk cId="0" sldId="307"/>
            <ac:picMk id="2" creationId="{00000000-0000-0000-0000-000000000000}"/>
          </ac:picMkLst>
        </pc:picChg>
        <pc:picChg chg="del">
          <ac:chgData name="Caifeng Wu" userId="be979529-4791-4d15-bccc-bd2d863f0f6a" providerId="ADAL" clId="{9109A571-0882-4F25-8DC4-E9D7B696229D}" dt="2022-03-16T02:55:59.094" v="290" actId="478"/>
          <ac:picMkLst>
            <pc:docMk/>
            <pc:sldMk cId="0" sldId="307"/>
            <ac:picMk id="4" creationId="{01707965-3371-4DEE-BD93-C15E13484902}"/>
          </ac:picMkLst>
        </pc:picChg>
        <pc:picChg chg="add del mod">
          <ac:chgData name="Caifeng Wu" userId="be979529-4791-4d15-bccc-bd2d863f0f6a" providerId="ADAL" clId="{9109A571-0882-4F25-8DC4-E9D7B696229D}" dt="2022-03-19T11:29:26.734" v="1600" actId="478"/>
          <ac:picMkLst>
            <pc:docMk/>
            <pc:sldMk cId="0" sldId="307"/>
            <ac:picMk id="5" creationId="{2B9BBB9E-8219-4D37-BA8C-E9D207AA548A}"/>
          </ac:picMkLst>
        </pc:picChg>
        <pc:picChg chg="add del mod modCrop">
          <ac:chgData name="Caifeng Wu" userId="be979529-4791-4d15-bccc-bd2d863f0f6a" providerId="ADAL" clId="{9109A571-0882-4F25-8DC4-E9D7B696229D}" dt="2022-03-16T03:07:58.019" v="322" actId="478"/>
          <ac:picMkLst>
            <pc:docMk/>
            <pc:sldMk cId="0" sldId="307"/>
            <ac:picMk id="5" creationId="{457ACFD1-30CB-4DBB-811A-488EA6674BDB}"/>
          </ac:picMkLst>
        </pc:picChg>
        <pc:picChg chg="add mod modCrop">
          <ac:chgData name="Caifeng Wu" userId="be979529-4791-4d15-bccc-bd2d863f0f6a" providerId="ADAL" clId="{9109A571-0882-4F25-8DC4-E9D7B696229D}" dt="2022-03-19T11:29:14.517" v="1573" actId="1076"/>
          <ac:picMkLst>
            <pc:docMk/>
            <pc:sldMk cId="0" sldId="307"/>
            <ac:picMk id="57" creationId="{AA21CE2D-9736-4142-8995-FDCDFF3303A5}"/>
          </ac:picMkLst>
        </pc:picChg>
        <pc:picChg chg="add del mod">
          <ac:chgData name="Caifeng Wu" userId="be979529-4791-4d15-bccc-bd2d863f0f6a" providerId="ADAL" clId="{9109A571-0882-4F25-8DC4-E9D7B696229D}" dt="2022-03-16T03:07:56.851" v="321"/>
          <ac:picMkLst>
            <pc:docMk/>
            <pc:sldMk cId="0" sldId="307"/>
            <ac:picMk id="1026" creationId="{C8F75645-D276-415C-9FC4-260EF76A70E1}"/>
          </ac:picMkLst>
        </pc:picChg>
        <pc:picChg chg="add del mod">
          <ac:chgData name="Caifeng Wu" userId="be979529-4791-4d15-bccc-bd2d863f0f6a" providerId="ADAL" clId="{9109A571-0882-4F25-8DC4-E9D7B696229D}" dt="2022-03-16T03:08:14.703" v="328"/>
          <ac:picMkLst>
            <pc:docMk/>
            <pc:sldMk cId="0" sldId="307"/>
            <ac:picMk id="1028" creationId="{72DE3480-F913-49E2-9B8E-8B453C5B5421}"/>
          </ac:picMkLst>
        </pc:picChg>
        <pc:picChg chg="add del mod">
          <ac:chgData name="Caifeng Wu" userId="be979529-4791-4d15-bccc-bd2d863f0f6a" providerId="ADAL" clId="{9109A571-0882-4F25-8DC4-E9D7B696229D}" dt="2022-03-16T06:42:11.857" v="562" actId="478"/>
          <ac:picMkLst>
            <pc:docMk/>
            <pc:sldMk cId="0" sldId="307"/>
            <ac:picMk id="1030" creationId="{AA89B974-F07C-4D2D-8D7C-63C75E05C12D}"/>
          </ac:picMkLst>
        </pc:picChg>
        <pc:picChg chg="add del mod">
          <ac:chgData name="Caifeng Wu" userId="be979529-4791-4d15-bccc-bd2d863f0f6a" providerId="ADAL" clId="{9109A571-0882-4F25-8DC4-E9D7B696229D}" dt="2022-03-16T06:34:48.841" v="536" actId="478"/>
          <ac:picMkLst>
            <pc:docMk/>
            <pc:sldMk cId="0" sldId="307"/>
            <ac:picMk id="1032" creationId="{D75DD7AF-E3DB-412E-9ABF-8322A1C0A86F}"/>
          </ac:picMkLst>
        </pc:picChg>
        <pc:picChg chg="add del mod">
          <ac:chgData name="Caifeng Wu" userId="be979529-4791-4d15-bccc-bd2d863f0f6a" providerId="ADAL" clId="{9109A571-0882-4F25-8DC4-E9D7B696229D}" dt="2022-03-19T11:22:53.742" v="1402" actId="478"/>
          <ac:picMkLst>
            <pc:docMk/>
            <pc:sldMk cId="0" sldId="307"/>
            <ac:picMk id="1034" creationId="{C43B8D12-E797-4AA2-8878-B4C2857AA83A}"/>
          </ac:picMkLst>
        </pc:picChg>
      </pc:sldChg>
      <pc:sldChg chg="addSp delSp modSp del mod delAnim">
        <pc:chgData name="Caifeng Wu" userId="be979529-4791-4d15-bccc-bd2d863f0f6a" providerId="ADAL" clId="{9109A571-0882-4F25-8DC4-E9D7B696229D}" dt="2022-03-18T00:29:37.945" v="903" actId="2696"/>
        <pc:sldMkLst>
          <pc:docMk/>
          <pc:sldMk cId="721121288" sldId="317"/>
        </pc:sldMkLst>
        <pc:spChg chg="del">
          <ac:chgData name="Caifeng Wu" userId="be979529-4791-4d15-bccc-bd2d863f0f6a" providerId="ADAL" clId="{9109A571-0882-4F25-8DC4-E9D7B696229D}" dt="2022-03-16T08:21:10.028" v="769" actId="478"/>
          <ac:spMkLst>
            <pc:docMk/>
            <pc:sldMk cId="721121288" sldId="317"/>
            <ac:spMk id="10" creationId="{0DA200AA-077E-4264-B129-7903C38C9C5D}"/>
          </ac:spMkLst>
        </pc:spChg>
        <pc:spChg chg="del">
          <ac:chgData name="Caifeng Wu" userId="be979529-4791-4d15-bccc-bd2d863f0f6a" providerId="ADAL" clId="{9109A571-0882-4F25-8DC4-E9D7B696229D}" dt="2022-03-16T08:21:10.028" v="769" actId="478"/>
          <ac:spMkLst>
            <pc:docMk/>
            <pc:sldMk cId="721121288" sldId="317"/>
            <ac:spMk id="17" creationId="{017F5E93-D756-4E07-9B0B-0CBC75BE3072}"/>
          </ac:spMkLst>
        </pc:spChg>
        <pc:spChg chg="del">
          <ac:chgData name="Caifeng Wu" userId="be979529-4791-4d15-bccc-bd2d863f0f6a" providerId="ADAL" clId="{9109A571-0882-4F25-8DC4-E9D7B696229D}" dt="2022-03-16T08:21:10.028" v="769" actId="478"/>
          <ac:spMkLst>
            <pc:docMk/>
            <pc:sldMk cId="721121288" sldId="317"/>
            <ac:spMk id="97" creationId="{00000000-0000-0000-0000-000000000000}"/>
          </ac:spMkLst>
        </pc:spChg>
        <pc:picChg chg="del">
          <ac:chgData name="Caifeng Wu" userId="be979529-4791-4d15-bccc-bd2d863f0f6a" providerId="ADAL" clId="{9109A571-0882-4F25-8DC4-E9D7B696229D}" dt="2022-03-16T08:21:10.940" v="770" actId="478"/>
          <ac:picMkLst>
            <pc:docMk/>
            <pc:sldMk cId="721121288" sldId="317"/>
            <ac:picMk id="8" creationId="{1B6A2F6F-66DF-4A04-B600-CA6A4F241458}"/>
          </ac:picMkLst>
        </pc:picChg>
        <pc:picChg chg="add mod">
          <ac:chgData name="Caifeng Wu" userId="be979529-4791-4d15-bccc-bd2d863f0f6a" providerId="ADAL" clId="{9109A571-0882-4F25-8DC4-E9D7B696229D}" dt="2022-03-16T08:21:14.796" v="772" actId="1076"/>
          <ac:picMkLst>
            <pc:docMk/>
            <pc:sldMk cId="721121288" sldId="317"/>
            <ac:picMk id="6146" creationId="{D609D7A8-CE5A-482A-A2E3-A3B5FB30A3C8}"/>
          </ac:picMkLst>
        </pc:picChg>
      </pc:sldChg>
      <pc:sldChg chg="addSp delSp modSp del mod delAnim">
        <pc:chgData name="Caifeng Wu" userId="be979529-4791-4d15-bccc-bd2d863f0f6a" providerId="ADAL" clId="{9109A571-0882-4F25-8DC4-E9D7B696229D}" dt="2022-03-18T03:46:39.812" v="1326" actId="47"/>
        <pc:sldMkLst>
          <pc:docMk/>
          <pc:sldMk cId="2006188904" sldId="318"/>
        </pc:sldMkLst>
        <pc:spChg chg="del">
          <ac:chgData name="Caifeng Wu" userId="be979529-4791-4d15-bccc-bd2d863f0f6a" providerId="ADAL" clId="{9109A571-0882-4F25-8DC4-E9D7B696229D}" dt="2022-03-16T09:12:09.682" v="851" actId="478"/>
          <ac:spMkLst>
            <pc:docMk/>
            <pc:sldMk cId="2006188904" sldId="318"/>
            <ac:spMk id="10" creationId="{C5425E33-FFF9-4213-A104-154E2C6303B5}"/>
          </ac:spMkLst>
        </pc:spChg>
        <pc:spChg chg="del">
          <ac:chgData name="Caifeng Wu" userId="be979529-4791-4d15-bccc-bd2d863f0f6a" providerId="ADAL" clId="{9109A571-0882-4F25-8DC4-E9D7B696229D}" dt="2022-03-16T09:12:03.206" v="848" actId="478"/>
          <ac:spMkLst>
            <pc:docMk/>
            <pc:sldMk cId="2006188904" sldId="318"/>
            <ac:spMk id="13" creationId="{226B5AE8-D9FD-48EA-BBD9-19281B0DC83A}"/>
          </ac:spMkLst>
        </pc:spChg>
        <pc:spChg chg="del">
          <ac:chgData name="Caifeng Wu" userId="be979529-4791-4d15-bccc-bd2d863f0f6a" providerId="ADAL" clId="{9109A571-0882-4F25-8DC4-E9D7B696229D}" dt="2022-03-16T09:12:03.206" v="848" actId="478"/>
          <ac:spMkLst>
            <pc:docMk/>
            <pc:sldMk cId="2006188904" sldId="318"/>
            <ac:spMk id="14" creationId="{6942D5EB-0806-43C8-85A6-8E33022F29E2}"/>
          </ac:spMkLst>
        </pc:spChg>
        <pc:spChg chg="del">
          <ac:chgData name="Caifeng Wu" userId="be979529-4791-4d15-bccc-bd2d863f0f6a" providerId="ADAL" clId="{9109A571-0882-4F25-8DC4-E9D7B696229D}" dt="2022-03-16T09:12:03.206" v="848" actId="478"/>
          <ac:spMkLst>
            <pc:docMk/>
            <pc:sldMk cId="2006188904" sldId="318"/>
            <ac:spMk id="15" creationId="{B2530CD5-CD67-4B93-A036-2EACB439B22B}"/>
          </ac:spMkLst>
        </pc:spChg>
        <pc:spChg chg="del mod">
          <ac:chgData name="Caifeng Wu" userId="be979529-4791-4d15-bccc-bd2d863f0f6a" providerId="ADAL" clId="{9109A571-0882-4F25-8DC4-E9D7B696229D}" dt="2022-03-16T09:12:07.254" v="850" actId="478"/>
          <ac:spMkLst>
            <pc:docMk/>
            <pc:sldMk cId="2006188904" sldId="318"/>
            <ac:spMk id="16" creationId="{CF0549AC-5AF0-49E8-BA95-F928F0A034E7}"/>
          </ac:spMkLst>
        </pc:spChg>
        <pc:spChg chg="del">
          <ac:chgData name="Caifeng Wu" userId="be979529-4791-4d15-bccc-bd2d863f0f6a" providerId="ADAL" clId="{9109A571-0882-4F25-8DC4-E9D7B696229D}" dt="2022-03-16T09:12:03.206" v="848" actId="478"/>
          <ac:spMkLst>
            <pc:docMk/>
            <pc:sldMk cId="2006188904" sldId="318"/>
            <ac:spMk id="22" creationId="{3AF42924-36C8-4980-8932-AB725E5EDC64}"/>
          </ac:spMkLst>
        </pc:spChg>
        <pc:spChg chg="mod">
          <ac:chgData name="Caifeng Wu" userId="be979529-4791-4d15-bccc-bd2d863f0f6a" providerId="ADAL" clId="{9109A571-0882-4F25-8DC4-E9D7B696229D}" dt="2022-03-16T09:13:25.683" v="872" actId="20577"/>
          <ac:spMkLst>
            <pc:docMk/>
            <pc:sldMk cId="2006188904" sldId="318"/>
            <ac:spMk id="83" creationId="{F7FF685B-1154-4006-933C-F5EFB92D0EA6}"/>
          </ac:spMkLst>
        </pc:spChg>
        <pc:spChg chg="del">
          <ac:chgData name="Caifeng Wu" userId="be979529-4791-4d15-bccc-bd2d863f0f6a" providerId="ADAL" clId="{9109A571-0882-4F25-8DC4-E9D7B696229D}" dt="2022-03-16T09:12:03.206" v="848" actId="478"/>
          <ac:spMkLst>
            <pc:docMk/>
            <pc:sldMk cId="2006188904" sldId="318"/>
            <ac:spMk id="97" creationId="{00000000-0000-0000-0000-000000000000}"/>
          </ac:spMkLst>
        </pc:spChg>
        <pc:picChg chg="add mod">
          <ac:chgData name="Caifeng Wu" userId="be979529-4791-4d15-bccc-bd2d863f0f6a" providerId="ADAL" clId="{9109A571-0882-4F25-8DC4-E9D7B696229D}" dt="2022-03-16T09:34:03.457" v="875" actId="1076"/>
          <ac:picMkLst>
            <pc:docMk/>
            <pc:sldMk cId="2006188904" sldId="318"/>
            <ac:picMk id="3" creationId="{622DC4D3-930A-477A-B0A3-948C791E6EA3}"/>
          </ac:picMkLst>
        </pc:picChg>
      </pc:sldChg>
      <pc:sldChg chg="addSp delSp modSp mod delAnim modAnim">
        <pc:chgData name="Caifeng Wu" userId="be979529-4791-4d15-bccc-bd2d863f0f6a" providerId="ADAL" clId="{9109A571-0882-4F25-8DC4-E9D7B696229D}" dt="2022-03-19T11:48:06.643" v="1620"/>
        <pc:sldMkLst>
          <pc:docMk/>
          <pc:sldMk cId="1243278763" sldId="319"/>
        </pc:sldMkLst>
        <pc:spChg chg="add mod">
          <ac:chgData name="Caifeng Wu" userId="be979529-4791-4d15-bccc-bd2d863f0f6a" providerId="ADAL" clId="{9109A571-0882-4F25-8DC4-E9D7B696229D}" dt="2022-03-18T06:25:32.674" v="1369" actId="1076"/>
          <ac:spMkLst>
            <pc:docMk/>
            <pc:sldMk cId="1243278763" sldId="319"/>
            <ac:spMk id="2" creationId="{B06DD66F-030B-4804-9570-51B70ACCCBB5}"/>
          </ac:spMkLst>
        </pc:spChg>
        <pc:spChg chg="add">
          <ac:chgData name="Caifeng Wu" userId="be979529-4791-4d15-bccc-bd2d863f0f6a" providerId="ADAL" clId="{9109A571-0882-4F25-8DC4-E9D7B696229D}" dt="2022-03-16T03:16:14.104" v="426" actId="11529"/>
          <ac:spMkLst>
            <pc:docMk/>
            <pc:sldMk cId="1243278763" sldId="319"/>
            <ac:spMk id="5" creationId="{C99AA379-7799-44BD-BA63-DD5A6465348F}"/>
          </ac:spMkLst>
        </pc:spChg>
        <pc:spChg chg="add mod">
          <ac:chgData name="Caifeng Wu" userId="be979529-4791-4d15-bccc-bd2d863f0f6a" providerId="ADAL" clId="{9109A571-0882-4F25-8DC4-E9D7B696229D}" dt="2022-03-18T06:25:47.864" v="1373" actId="1076"/>
          <ac:spMkLst>
            <pc:docMk/>
            <pc:sldMk cId="1243278763" sldId="319"/>
            <ac:spMk id="10" creationId="{08A02CF5-1674-4946-94FA-596A832C30CC}"/>
          </ac:spMkLst>
        </pc:spChg>
        <pc:spChg chg="del">
          <ac:chgData name="Caifeng Wu" userId="be979529-4791-4d15-bccc-bd2d863f0f6a" providerId="ADAL" clId="{9109A571-0882-4F25-8DC4-E9D7B696229D}" dt="2022-03-16T03:15:07.441" v="398" actId="478"/>
          <ac:spMkLst>
            <pc:docMk/>
            <pc:sldMk cId="1243278763" sldId="319"/>
            <ac:spMk id="10" creationId="{95C1E5EA-652F-45E3-B875-CED5FF7B3071}"/>
          </ac:spMkLst>
        </pc:spChg>
        <pc:spChg chg="del">
          <ac:chgData name="Caifeng Wu" userId="be979529-4791-4d15-bccc-bd2d863f0f6a" providerId="ADAL" clId="{9109A571-0882-4F25-8DC4-E9D7B696229D}" dt="2022-03-16T03:15:07.441" v="398" actId="478"/>
          <ac:spMkLst>
            <pc:docMk/>
            <pc:sldMk cId="1243278763" sldId="319"/>
            <ac:spMk id="11" creationId="{722B429D-3D69-4542-BB8F-959B7825EEFA}"/>
          </ac:spMkLst>
        </pc:spChg>
        <pc:spChg chg="add mod">
          <ac:chgData name="Caifeng Wu" userId="be979529-4791-4d15-bccc-bd2d863f0f6a" providerId="ADAL" clId="{9109A571-0882-4F25-8DC4-E9D7B696229D}" dt="2022-03-18T06:25:43.775" v="1372" actId="1076"/>
          <ac:spMkLst>
            <pc:docMk/>
            <pc:sldMk cId="1243278763" sldId="319"/>
            <ac:spMk id="11" creationId="{83C06E2F-0D30-4C39-8757-AFA80E33D15C}"/>
          </ac:spMkLst>
        </pc:spChg>
        <pc:spChg chg="mod">
          <ac:chgData name="Caifeng Wu" userId="be979529-4791-4d15-bccc-bd2d863f0f6a" providerId="ADAL" clId="{9109A571-0882-4F25-8DC4-E9D7B696229D}" dt="2022-03-16T03:13:48.258" v="397"/>
          <ac:spMkLst>
            <pc:docMk/>
            <pc:sldMk cId="1243278763" sldId="319"/>
            <ac:spMk id="12" creationId="{87FE30B5-ABC0-4A6D-AAA4-C9931AB9128E}"/>
          </ac:spMkLst>
        </pc:spChg>
        <pc:spChg chg="mod">
          <ac:chgData name="Caifeng Wu" userId="be979529-4791-4d15-bccc-bd2d863f0f6a" providerId="ADAL" clId="{9109A571-0882-4F25-8DC4-E9D7B696229D}" dt="2022-03-16T03:15:35.723" v="419"/>
          <ac:spMkLst>
            <pc:docMk/>
            <pc:sldMk cId="1243278763" sldId="319"/>
            <ac:spMk id="18" creationId="{F7FF685B-1154-4006-933C-F5EFB92D0EA6}"/>
          </ac:spMkLst>
        </pc:spChg>
        <pc:spChg chg="del">
          <ac:chgData name="Caifeng Wu" userId="be979529-4791-4d15-bccc-bd2d863f0f6a" providerId="ADAL" clId="{9109A571-0882-4F25-8DC4-E9D7B696229D}" dt="2022-03-16T03:15:07.441" v="398" actId="478"/>
          <ac:spMkLst>
            <pc:docMk/>
            <pc:sldMk cId="1243278763" sldId="319"/>
            <ac:spMk id="19" creationId="{6CFD8F0B-15A8-45EF-82A2-66E6F8B9023C}"/>
          </ac:spMkLst>
        </pc:spChg>
        <pc:spChg chg="add mod">
          <ac:chgData name="Caifeng Wu" userId="be979529-4791-4d15-bccc-bd2d863f0f6a" providerId="ADAL" clId="{9109A571-0882-4F25-8DC4-E9D7B696229D}" dt="2022-03-18T06:22:07.486" v="1332"/>
          <ac:spMkLst>
            <pc:docMk/>
            <pc:sldMk cId="1243278763" sldId="319"/>
            <ac:spMk id="20" creationId="{247634B0-9B96-47B5-A0CB-868C39406636}"/>
          </ac:spMkLst>
        </pc:spChg>
        <pc:spChg chg="add mod">
          <ac:chgData name="Caifeng Wu" userId="be979529-4791-4d15-bccc-bd2d863f0f6a" providerId="ADAL" clId="{9109A571-0882-4F25-8DC4-E9D7B696229D}" dt="2022-03-18T00:46:20.480" v="924"/>
          <ac:spMkLst>
            <pc:docMk/>
            <pc:sldMk cId="1243278763" sldId="319"/>
            <ac:spMk id="21" creationId="{401951D3-A396-4251-8723-C42748F17400}"/>
          </ac:spMkLst>
        </pc:spChg>
        <pc:spChg chg="del">
          <ac:chgData name="Caifeng Wu" userId="be979529-4791-4d15-bccc-bd2d863f0f6a" providerId="ADAL" clId="{9109A571-0882-4F25-8DC4-E9D7B696229D}" dt="2022-03-16T03:15:07.441" v="398" actId="478"/>
          <ac:spMkLst>
            <pc:docMk/>
            <pc:sldMk cId="1243278763" sldId="319"/>
            <ac:spMk id="22" creationId="{2DB5F8B0-63DC-4066-B6AB-2742D9E6867A}"/>
          </ac:spMkLst>
        </pc:spChg>
        <pc:spChg chg="del">
          <ac:chgData name="Caifeng Wu" userId="be979529-4791-4d15-bccc-bd2d863f0f6a" providerId="ADAL" clId="{9109A571-0882-4F25-8DC4-E9D7B696229D}" dt="2022-03-16T03:15:07.441" v="398" actId="478"/>
          <ac:spMkLst>
            <pc:docMk/>
            <pc:sldMk cId="1243278763" sldId="319"/>
            <ac:spMk id="23" creationId="{29B7C62D-4B6A-4D4A-AA54-004CB101A480}"/>
          </ac:spMkLst>
        </pc:spChg>
        <pc:spChg chg="del">
          <ac:chgData name="Caifeng Wu" userId="be979529-4791-4d15-bccc-bd2d863f0f6a" providerId="ADAL" clId="{9109A571-0882-4F25-8DC4-E9D7B696229D}" dt="2022-03-16T03:15:07.441" v="398" actId="478"/>
          <ac:spMkLst>
            <pc:docMk/>
            <pc:sldMk cId="1243278763" sldId="319"/>
            <ac:spMk id="24" creationId="{B3EC7907-E0F3-48BC-94FA-B2246DF2CB61}"/>
          </ac:spMkLst>
        </pc:spChg>
        <pc:spChg chg="del">
          <ac:chgData name="Caifeng Wu" userId="be979529-4791-4d15-bccc-bd2d863f0f6a" providerId="ADAL" clId="{9109A571-0882-4F25-8DC4-E9D7B696229D}" dt="2022-03-16T03:15:07.441" v="398" actId="478"/>
          <ac:spMkLst>
            <pc:docMk/>
            <pc:sldMk cId="1243278763" sldId="319"/>
            <ac:spMk id="25" creationId="{2C2D7114-4D5F-43EB-A596-A3C58D0898E2}"/>
          </ac:spMkLst>
        </pc:spChg>
        <pc:spChg chg="add mod">
          <ac:chgData name="Caifeng Wu" userId="be979529-4791-4d15-bccc-bd2d863f0f6a" providerId="ADAL" clId="{9109A571-0882-4F25-8DC4-E9D7B696229D}" dt="2022-03-19T11:48:06.643" v="1620"/>
          <ac:spMkLst>
            <pc:docMk/>
            <pc:sldMk cId="1243278763" sldId="319"/>
            <ac:spMk id="26" creationId="{1FE1AA58-77AC-4CE3-9569-10D8DB3966D6}"/>
          </ac:spMkLst>
        </pc:spChg>
        <pc:spChg chg="add del">
          <ac:chgData name="Caifeng Wu" userId="be979529-4791-4d15-bccc-bd2d863f0f6a" providerId="ADAL" clId="{9109A571-0882-4F25-8DC4-E9D7B696229D}" dt="2022-03-16T06:28:28.012" v="523" actId="22"/>
          <ac:spMkLst>
            <pc:docMk/>
            <pc:sldMk cId="1243278763" sldId="319"/>
            <ac:spMk id="27" creationId="{C06C0121-F99A-46DD-B524-64168FC6FA94}"/>
          </ac:spMkLst>
        </pc:spChg>
        <pc:cxnChg chg="del mod">
          <ac:chgData name="Caifeng Wu" userId="be979529-4791-4d15-bccc-bd2d863f0f6a" providerId="ADAL" clId="{9109A571-0882-4F25-8DC4-E9D7B696229D}" dt="2022-03-16T03:15:53.772" v="423" actId="478"/>
          <ac:cxnSpMkLst>
            <pc:docMk/>
            <pc:sldMk cId="1243278763" sldId="319"/>
            <ac:cxnSpMk id="13" creationId="{DD0268FB-B801-4581-AF36-B513C6ADEFFD}"/>
          </ac:cxnSpMkLst>
        </pc:cxnChg>
        <pc:cxnChg chg="add del mod">
          <ac:chgData name="Caifeng Wu" userId="be979529-4791-4d15-bccc-bd2d863f0f6a" providerId="ADAL" clId="{9109A571-0882-4F25-8DC4-E9D7B696229D}" dt="2022-03-16T03:15:55.248" v="424" actId="478"/>
          <ac:cxnSpMkLst>
            <pc:docMk/>
            <pc:sldMk cId="1243278763" sldId="319"/>
            <ac:cxnSpMk id="14" creationId="{7BA749C0-ED55-453C-BB79-B2D4BC676452}"/>
          </ac:cxnSpMkLst>
        </pc:cxnChg>
        <pc:cxnChg chg="del mod">
          <ac:chgData name="Caifeng Wu" userId="be979529-4791-4d15-bccc-bd2d863f0f6a" providerId="ADAL" clId="{9109A571-0882-4F25-8DC4-E9D7B696229D}" dt="2022-03-16T03:15:55.987" v="425" actId="478"/>
          <ac:cxnSpMkLst>
            <pc:docMk/>
            <pc:sldMk cId="1243278763" sldId="319"/>
            <ac:cxnSpMk id="16" creationId="{5C121F0A-B85C-4121-B3C7-6421B461F8A1}"/>
          </ac:cxnSpMkLst>
        </pc:cxnChg>
      </pc:sldChg>
      <pc:sldChg chg="del">
        <pc:chgData name="Caifeng Wu" userId="be979529-4791-4d15-bccc-bd2d863f0f6a" providerId="ADAL" clId="{9109A571-0882-4F25-8DC4-E9D7B696229D}" dt="2022-03-18T03:41:49.556" v="1192" actId="47"/>
        <pc:sldMkLst>
          <pc:docMk/>
          <pc:sldMk cId="0" sldId="320"/>
        </pc:sldMkLst>
      </pc:sldChg>
      <pc:sldChg chg="addSp delSp modSp mod">
        <pc:chgData name="Caifeng Wu" userId="be979529-4791-4d15-bccc-bd2d863f0f6a" providerId="ADAL" clId="{9109A571-0882-4F25-8DC4-E9D7B696229D}" dt="2022-03-16T08:08:36.159" v="764" actId="20577"/>
        <pc:sldMkLst>
          <pc:docMk/>
          <pc:sldMk cId="0" sldId="321"/>
        </pc:sldMkLst>
        <pc:spChg chg="del">
          <ac:chgData name="Caifeng Wu" userId="be979529-4791-4d15-bccc-bd2d863f0f6a" providerId="ADAL" clId="{9109A571-0882-4F25-8DC4-E9D7B696229D}" dt="2022-03-16T06:36:09.351" v="541" actId="478"/>
          <ac:spMkLst>
            <pc:docMk/>
            <pc:sldMk cId="0" sldId="321"/>
            <ac:spMk id="2" creationId="{E378724A-7B52-4871-8B9F-4DA39DDDFF46}"/>
          </ac:spMkLst>
        </pc:spChg>
        <pc:spChg chg="add del mod ord">
          <ac:chgData name="Caifeng Wu" userId="be979529-4791-4d15-bccc-bd2d863f0f6a" providerId="ADAL" clId="{9109A571-0882-4F25-8DC4-E9D7B696229D}" dt="2022-03-16T06:55:14.694" v="676" actId="478"/>
          <ac:spMkLst>
            <pc:docMk/>
            <pc:sldMk cId="0" sldId="321"/>
            <ac:spMk id="5" creationId="{FC70BD4F-86DE-45CF-A6F9-D5F18885EB65}"/>
          </ac:spMkLst>
        </pc:spChg>
        <pc:spChg chg="add mod">
          <ac:chgData name="Caifeng Wu" userId="be979529-4791-4d15-bccc-bd2d863f0f6a" providerId="ADAL" clId="{9109A571-0882-4F25-8DC4-E9D7B696229D}" dt="2022-03-16T06:49:44.912" v="618" actId="14100"/>
          <ac:spMkLst>
            <pc:docMk/>
            <pc:sldMk cId="0" sldId="321"/>
            <ac:spMk id="8" creationId="{01AAC425-3232-4C1B-B50A-DECF02165EC1}"/>
          </ac:spMkLst>
        </pc:spChg>
        <pc:spChg chg="add del mod">
          <ac:chgData name="Caifeng Wu" userId="be979529-4791-4d15-bccc-bd2d863f0f6a" providerId="ADAL" clId="{9109A571-0882-4F25-8DC4-E9D7B696229D}" dt="2022-03-16T06:55:09.085" v="675" actId="47"/>
          <ac:spMkLst>
            <pc:docMk/>
            <pc:sldMk cId="0" sldId="321"/>
            <ac:spMk id="10" creationId="{C8FFAE06-EA52-40DD-98A4-2C8520BFCCBA}"/>
          </ac:spMkLst>
        </pc:spChg>
        <pc:spChg chg="mod">
          <ac:chgData name="Caifeng Wu" userId="be979529-4791-4d15-bccc-bd2d863f0f6a" providerId="ADAL" clId="{9109A571-0882-4F25-8DC4-E9D7B696229D}" dt="2022-03-16T08:08:36.159" v="764" actId="20577"/>
          <ac:spMkLst>
            <pc:docMk/>
            <pc:sldMk cId="0" sldId="321"/>
            <ac:spMk id="68" creationId="{F7FF685B-1154-4006-933C-F5EFB92D0EA6}"/>
          </ac:spMkLst>
        </pc:spChg>
        <pc:picChg chg="mod">
          <ac:chgData name="Caifeng Wu" userId="be979529-4791-4d15-bccc-bd2d863f0f6a" providerId="ADAL" clId="{9109A571-0882-4F25-8DC4-E9D7B696229D}" dt="2022-03-16T08:08:29.492" v="753" actId="1076"/>
          <ac:picMkLst>
            <pc:docMk/>
            <pc:sldMk cId="0" sldId="321"/>
            <ac:picMk id="16" creationId="{00000000-0000-0000-0000-000000000000}"/>
          </ac:picMkLst>
        </pc:picChg>
        <pc:picChg chg="del">
          <ac:chgData name="Caifeng Wu" userId="be979529-4791-4d15-bccc-bd2d863f0f6a" providerId="ADAL" clId="{9109A571-0882-4F25-8DC4-E9D7B696229D}" dt="2022-03-16T06:36:04.736" v="540" actId="478"/>
          <ac:picMkLst>
            <pc:docMk/>
            <pc:sldMk cId="0" sldId="321"/>
            <ac:picMk id="18" creationId="{6D74B5FF-4ADC-4E98-828F-021BD235BA41}"/>
          </ac:picMkLst>
        </pc:picChg>
        <pc:picChg chg="add mod">
          <ac:chgData name="Caifeng Wu" userId="be979529-4791-4d15-bccc-bd2d863f0f6a" providerId="ADAL" clId="{9109A571-0882-4F25-8DC4-E9D7B696229D}" dt="2022-03-16T06:55:20.254" v="677" actId="1076"/>
          <ac:picMkLst>
            <pc:docMk/>
            <pc:sldMk cId="0" sldId="321"/>
            <ac:picMk id="3074" creationId="{4B5DBBE4-B512-4AFF-9F3B-68E7B49AD302}"/>
          </ac:picMkLst>
        </pc:picChg>
      </pc:sldChg>
      <pc:sldChg chg="addSp delSp modSp mod modAnim modNotesTx">
        <pc:chgData name="Caifeng Wu" userId="be979529-4791-4d15-bccc-bd2d863f0f6a" providerId="ADAL" clId="{9109A571-0882-4F25-8DC4-E9D7B696229D}" dt="2022-03-19T12:55:28.998" v="1824"/>
        <pc:sldMkLst>
          <pc:docMk/>
          <pc:sldMk cId="287985364" sldId="322"/>
        </pc:sldMkLst>
        <pc:spChg chg="add mod">
          <ac:chgData name="Caifeng Wu" userId="be979529-4791-4d15-bccc-bd2d863f0f6a" providerId="ADAL" clId="{9109A571-0882-4F25-8DC4-E9D7B696229D}" dt="2022-03-19T12:54:49.612" v="1821" actId="164"/>
          <ac:spMkLst>
            <pc:docMk/>
            <pc:sldMk cId="287985364" sldId="322"/>
            <ac:spMk id="2" creationId="{4CF35D7D-37D5-4D0B-A68D-93D8CA0B981F}"/>
          </ac:spMkLst>
        </pc:spChg>
        <pc:spChg chg="add del">
          <ac:chgData name="Caifeng Wu" userId="be979529-4791-4d15-bccc-bd2d863f0f6a" providerId="ADAL" clId="{9109A571-0882-4F25-8DC4-E9D7B696229D}" dt="2022-03-16T06:58:11.168" v="678" actId="478"/>
          <ac:spMkLst>
            <pc:docMk/>
            <pc:sldMk cId="287985364" sldId="322"/>
            <ac:spMk id="2" creationId="{E378724A-7B52-4871-8B9F-4DA39DDDFF46}"/>
          </ac:spMkLst>
        </pc:spChg>
        <pc:spChg chg="add del mod">
          <ac:chgData name="Caifeng Wu" userId="be979529-4791-4d15-bccc-bd2d863f0f6a" providerId="ADAL" clId="{9109A571-0882-4F25-8DC4-E9D7B696229D}" dt="2022-03-16T07:05:39.713" v="696"/>
          <ac:spMkLst>
            <pc:docMk/>
            <pc:sldMk cId="287985364" sldId="322"/>
            <ac:spMk id="3" creationId="{EC7EAFD2-A60C-4A52-9186-748C56DDD5D9}"/>
          </ac:spMkLst>
        </pc:spChg>
        <pc:spChg chg="add del">
          <ac:chgData name="Caifeng Wu" userId="be979529-4791-4d15-bccc-bd2d863f0f6a" providerId="ADAL" clId="{9109A571-0882-4F25-8DC4-E9D7B696229D}" dt="2022-03-16T07:05:42.378" v="698"/>
          <ac:spMkLst>
            <pc:docMk/>
            <pc:sldMk cId="287985364" sldId="322"/>
            <ac:spMk id="4" creationId="{FBFF9AE8-0F09-49EA-8117-8496FAA7E0E8}"/>
          </ac:spMkLst>
        </pc:spChg>
        <pc:spChg chg="add del">
          <ac:chgData name="Caifeng Wu" userId="be979529-4791-4d15-bccc-bd2d863f0f6a" providerId="ADAL" clId="{9109A571-0882-4F25-8DC4-E9D7B696229D}" dt="2022-03-16T07:05:50.434" v="700"/>
          <ac:spMkLst>
            <pc:docMk/>
            <pc:sldMk cId="287985364" sldId="322"/>
            <ac:spMk id="5" creationId="{5C4F7D2C-C4B9-4021-AEC2-C013C80CE753}"/>
          </ac:spMkLst>
        </pc:spChg>
        <pc:spChg chg="add del">
          <ac:chgData name="Caifeng Wu" userId="be979529-4791-4d15-bccc-bd2d863f0f6a" providerId="ADAL" clId="{9109A571-0882-4F25-8DC4-E9D7B696229D}" dt="2022-03-19T12:47:41.319" v="1632" actId="478"/>
          <ac:spMkLst>
            <pc:docMk/>
            <pc:sldMk cId="287985364" sldId="322"/>
            <ac:spMk id="5" creationId="{9DF97BF9-34B7-4007-8DAB-8906B3518E39}"/>
          </ac:spMkLst>
        </pc:spChg>
        <pc:spChg chg="add mod">
          <ac:chgData name="Caifeng Wu" userId="be979529-4791-4d15-bccc-bd2d863f0f6a" providerId="ADAL" clId="{9109A571-0882-4F25-8DC4-E9D7B696229D}" dt="2022-03-19T12:54:49.612" v="1821" actId="164"/>
          <ac:spMkLst>
            <pc:docMk/>
            <pc:sldMk cId="287985364" sldId="322"/>
            <ac:spMk id="6" creationId="{DABBADC1-729B-42B5-A980-C103E1961A99}"/>
          </ac:spMkLst>
        </pc:spChg>
        <pc:spChg chg="add mod">
          <ac:chgData name="Caifeng Wu" userId="be979529-4791-4d15-bccc-bd2d863f0f6a" providerId="ADAL" clId="{9109A571-0882-4F25-8DC4-E9D7B696229D}" dt="2022-03-19T12:55:25.724" v="1823" actId="164"/>
          <ac:spMkLst>
            <pc:docMk/>
            <pc:sldMk cId="287985364" sldId="322"/>
            <ac:spMk id="10" creationId="{F4751169-1A2B-442A-998B-D284FC0DD443}"/>
          </ac:spMkLst>
        </pc:spChg>
        <pc:spChg chg="add del">
          <ac:chgData name="Caifeng Wu" userId="be979529-4791-4d15-bccc-bd2d863f0f6a" providerId="ADAL" clId="{9109A571-0882-4F25-8DC4-E9D7B696229D}" dt="2022-03-16T07:12:08.681" v="707" actId="22"/>
          <ac:spMkLst>
            <pc:docMk/>
            <pc:sldMk cId="287985364" sldId="322"/>
            <ac:spMk id="11" creationId="{B4B6B0E4-63E1-41BD-BC37-838AEB54C270}"/>
          </ac:spMkLst>
        </pc:spChg>
        <pc:spChg chg="add mod">
          <ac:chgData name="Caifeng Wu" userId="be979529-4791-4d15-bccc-bd2d863f0f6a" providerId="ADAL" clId="{9109A571-0882-4F25-8DC4-E9D7B696229D}" dt="2022-03-19T12:55:25.724" v="1823" actId="164"/>
          <ac:spMkLst>
            <pc:docMk/>
            <pc:sldMk cId="287985364" sldId="322"/>
            <ac:spMk id="14" creationId="{8A42EA0A-430B-4CB2-BC81-3A5A7F6357CF}"/>
          </ac:spMkLst>
        </pc:spChg>
        <pc:spChg chg="add del mod">
          <ac:chgData name="Caifeng Wu" userId="be979529-4791-4d15-bccc-bd2d863f0f6a" providerId="ADAL" clId="{9109A571-0882-4F25-8DC4-E9D7B696229D}" dt="2022-03-16T07:01:18.172" v="692" actId="20577"/>
          <ac:spMkLst>
            <pc:docMk/>
            <pc:sldMk cId="287985364" sldId="322"/>
            <ac:spMk id="68" creationId="{F7FF685B-1154-4006-933C-F5EFB92D0EA6}"/>
          </ac:spMkLst>
        </pc:spChg>
        <pc:grpChg chg="add mod">
          <ac:chgData name="Caifeng Wu" userId="be979529-4791-4d15-bccc-bd2d863f0f6a" providerId="ADAL" clId="{9109A571-0882-4F25-8DC4-E9D7B696229D}" dt="2022-03-19T12:54:49.612" v="1821" actId="164"/>
          <ac:grpSpMkLst>
            <pc:docMk/>
            <pc:sldMk cId="287985364" sldId="322"/>
            <ac:grpSpMk id="12" creationId="{4873A4F2-F244-453F-9F00-C23ECCE87A82}"/>
          </ac:grpSpMkLst>
        </pc:grpChg>
        <pc:grpChg chg="add mod">
          <ac:chgData name="Caifeng Wu" userId="be979529-4791-4d15-bccc-bd2d863f0f6a" providerId="ADAL" clId="{9109A571-0882-4F25-8DC4-E9D7B696229D}" dt="2022-03-19T12:55:25.724" v="1823" actId="164"/>
          <ac:grpSpMkLst>
            <pc:docMk/>
            <pc:sldMk cId="287985364" sldId="322"/>
            <ac:grpSpMk id="13" creationId="{26B65901-7FFE-4BA5-848A-F2515D0D4038}"/>
          </ac:grpSpMkLst>
        </pc:grpChg>
        <pc:picChg chg="add mod modCrop">
          <ac:chgData name="Caifeng Wu" userId="be979529-4791-4d15-bccc-bd2d863f0f6a" providerId="ADAL" clId="{9109A571-0882-4F25-8DC4-E9D7B696229D}" dt="2022-03-19T12:50:44.406" v="1807" actId="1076"/>
          <ac:picMkLst>
            <pc:docMk/>
            <pc:sldMk cId="287985364" sldId="322"/>
            <ac:picMk id="7" creationId="{638E1092-40A9-4032-9C80-772A01F5C670}"/>
          </ac:picMkLst>
        </pc:picChg>
        <pc:picChg chg="add del">
          <ac:chgData name="Caifeng Wu" userId="be979529-4791-4d15-bccc-bd2d863f0f6a" providerId="ADAL" clId="{9109A571-0882-4F25-8DC4-E9D7B696229D}" dt="2022-03-16T06:48:04.785" v="587" actId="478"/>
          <ac:picMkLst>
            <pc:docMk/>
            <pc:sldMk cId="287985364" sldId="322"/>
            <ac:picMk id="16" creationId="{00000000-0000-0000-0000-000000000000}"/>
          </ac:picMkLst>
        </pc:picChg>
        <pc:picChg chg="add del mod">
          <ac:chgData name="Caifeng Wu" userId="be979529-4791-4d15-bccc-bd2d863f0f6a" providerId="ADAL" clId="{9109A571-0882-4F25-8DC4-E9D7B696229D}" dt="2022-03-16T07:19:08.533" v="742" actId="478"/>
          <ac:picMkLst>
            <pc:docMk/>
            <pc:sldMk cId="287985364" sldId="322"/>
            <ac:picMk id="4103" creationId="{724E3F96-EA1B-43D9-9C3E-BBCFCEE41D1F}"/>
          </ac:picMkLst>
        </pc:picChg>
        <pc:cxnChg chg="add mod">
          <ac:chgData name="Caifeng Wu" userId="be979529-4791-4d15-bccc-bd2d863f0f6a" providerId="ADAL" clId="{9109A571-0882-4F25-8DC4-E9D7B696229D}" dt="2022-03-19T12:54:49.612" v="1821" actId="164"/>
          <ac:cxnSpMkLst>
            <pc:docMk/>
            <pc:sldMk cId="287985364" sldId="322"/>
            <ac:cxnSpMk id="4" creationId="{CEE87C95-0B05-49DC-91AA-9321B6C9FC60}"/>
          </ac:cxnSpMkLst>
        </pc:cxnChg>
        <pc:cxnChg chg="add mod">
          <ac:chgData name="Caifeng Wu" userId="be979529-4791-4d15-bccc-bd2d863f0f6a" providerId="ADAL" clId="{9109A571-0882-4F25-8DC4-E9D7B696229D}" dt="2022-03-19T12:55:25.724" v="1823" actId="164"/>
          <ac:cxnSpMkLst>
            <pc:docMk/>
            <pc:sldMk cId="287985364" sldId="322"/>
            <ac:cxnSpMk id="11" creationId="{D72A6070-6A99-42B8-A975-352E4FDD34FB}"/>
          </ac:cxnSpMkLst>
        </pc:cxnChg>
      </pc:sldChg>
      <pc:sldChg chg="addSp delSp modSp mod delAnim modAnim">
        <pc:chgData name="Caifeng Wu" userId="be979529-4791-4d15-bccc-bd2d863f0f6a" providerId="ADAL" clId="{9109A571-0882-4F25-8DC4-E9D7B696229D}" dt="2022-03-21T10:33:18.211" v="2665" actId="1076"/>
        <pc:sldMkLst>
          <pc:docMk/>
          <pc:sldMk cId="1911830186" sldId="323"/>
        </pc:sldMkLst>
        <pc:spChg chg="add mod">
          <ac:chgData name="Caifeng Wu" userId="be979529-4791-4d15-bccc-bd2d863f0f6a" providerId="ADAL" clId="{9109A571-0882-4F25-8DC4-E9D7B696229D}" dt="2022-03-21T10:33:18.211" v="2665" actId="1076"/>
          <ac:spMkLst>
            <pc:docMk/>
            <pc:sldMk cId="1911830186" sldId="323"/>
            <ac:spMk id="2" creationId="{AA80FAC2-03FF-4C8D-95A4-07888656928C}"/>
          </ac:spMkLst>
        </pc:spChg>
        <pc:spChg chg="del">
          <ac:chgData name="Caifeng Wu" userId="be979529-4791-4d15-bccc-bd2d863f0f6a" providerId="ADAL" clId="{9109A571-0882-4F25-8DC4-E9D7B696229D}" dt="2022-03-18T03:32:57.644" v="1164" actId="478"/>
          <ac:spMkLst>
            <pc:docMk/>
            <pc:sldMk cId="1911830186" sldId="323"/>
            <ac:spMk id="9" creationId="{A7B875A0-D0E7-4F58-9197-B2E0FA055EC7}"/>
          </ac:spMkLst>
        </pc:spChg>
        <pc:spChg chg="mod">
          <ac:chgData name="Caifeng Wu" userId="be979529-4791-4d15-bccc-bd2d863f0f6a" providerId="ADAL" clId="{9109A571-0882-4F25-8DC4-E9D7B696229D}" dt="2022-03-20T02:16:07.672" v="2194"/>
          <ac:spMkLst>
            <pc:docMk/>
            <pc:sldMk cId="1911830186" sldId="323"/>
            <ac:spMk id="29" creationId="{052BEEDF-CB84-41D1-B505-30B1133B2C5A}"/>
          </ac:spMkLst>
        </pc:spChg>
        <pc:picChg chg="add del mod">
          <ac:chgData name="Caifeng Wu" userId="be979529-4791-4d15-bccc-bd2d863f0f6a" providerId="ADAL" clId="{9109A571-0882-4F25-8DC4-E9D7B696229D}" dt="2022-03-20T02:12:40.699" v="2169" actId="21"/>
          <ac:picMkLst>
            <pc:docMk/>
            <pc:sldMk cId="1911830186" sldId="323"/>
            <ac:picMk id="3" creationId="{68F956A3-E616-41F4-A15E-4F109A7C1B4B}"/>
          </ac:picMkLst>
        </pc:picChg>
        <pc:picChg chg="add del mod">
          <ac:chgData name="Caifeng Wu" userId="be979529-4791-4d15-bccc-bd2d863f0f6a" providerId="ADAL" clId="{9109A571-0882-4F25-8DC4-E9D7B696229D}" dt="2022-03-20T02:15:51.714" v="2174" actId="478"/>
          <ac:picMkLst>
            <pc:docMk/>
            <pc:sldMk cId="1911830186" sldId="323"/>
            <ac:picMk id="5" creationId="{5B266E46-C597-43E4-86FF-7830CB37BA50}"/>
          </ac:picMkLst>
        </pc:picChg>
        <pc:picChg chg="del">
          <ac:chgData name="Caifeng Wu" userId="be979529-4791-4d15-bccc-bd2d863f0f6a" providerId="ADAL" clId="{9109A571-0882-4F25-8DC4-E9D7B696229D}" dt="2022-03-18T03:32:52.263" v="1163" actId="478"/>
          <ac:picMkLst>
            <pc:docMk/>
            <pc:sldMk cId="1911830186" sldId="323"/>
            <ac:picMk id="10" creationId="{6D0EF428-D33B-40D7-8783-164DA946C237}"/>
          </ac:picMkLst>
        </pc:picChg>
        <pc:picChg chg="del">
          <ac:chgData name="Caifeng Wu" userId="be979529-4791-4d15-bccc-bd2d863f0f6a" providerId="ADAL" clId="{9109A571-0882-4F25-8DC4-E9D7B696229D}" dt="2022-03-18T03:32:52.263" v="1163" actId="478"/>
          <ac:picMkLst>
            <pc:docMk/>
            <pc:sldMk cId="1911830186" sldId="323"/>
            <ac:picMk id="11" creationId="{3FC75DC5-9E5C-475F-85F8-22B1B4C8C8E8}"/>
          </ac:picMkLst>
        </pc:picChg>
      </pc:sldChg>
      <pc:sldChg chg="del">
        <pc:chgData name="Caifeng Wu" userId="be979529-4791-4d15-bccc-bd2d863f0f6a" providerId="ADAL" clId="{9109A571-0882-4F25-8DC4-E9D7B696229D}" dt="2022-03-18T03:41:41.374" v="1189" actId="2696"/>
        <pc:sldMkLst>
          <pc:docMk/>
          <pc:sldMk cId="2179961499" sldId="324"/>
        </pc:sldMkLst>
      </pc:sldChg>
      <pc:sldChg chg="del">
        <pc:chgData name="Caifeng Wu" userId="be979529-4791-4d15-bccc-bd2d863f0f6a" providerId="ADAL" clId="{9109A571-0882-4F25-8DC4-E9D7B696229D}" dt="2022-03-18T03:41:45.102" v="1190" actId="47"/>
        <pc:sldMkLst>
          <pc:docMk/>
          <pc:sldMk cId="2303457139" sldId="325"/>
        </pc:sldMkLst>
      </pc:sldChg>
      <pc:sldChg chg="del">
        <pc:chgData name="Caifeng Wu" userId="be979529-4791-4d15-bccc-bd2d863f0f6a" providerId="ADAL" clId="{9109A571-0882-4F25-8DC4-E9D7B696229D}" dt="2022-03-18T03:41:46.026" v="1191" actId="47"/>
        <pc:sldMkLst>
          <pc:docMk/>
          <pc:sldMk cId="4260353938" sldId="326"/>
        </pc:sldMkLst>
      </pc:sldChg>
      <pc:sldChg chg="addSp delSp modSp add del mod">
        <pc:chgData name="Caifeng Wu" userId="be979529-4791-4d15-bccc-bd2d863f0f6a" providerId="ADAL" clId="{9109A571-0882-4F25-8DC4-E9D7B696229D}" dt="2022-03-16T06:28:23.176" v="521" actId="2696"/>
        <pc:sldMkLst>
          <pc:docMk/>
          <pc:sldMk cId="1608782640" sldId="327"/>
        </pc:sldMkLst>
        <pc:picChg chg="add mod">
          <ac:chgData name="Caifeng Wu" userId="be979529-4791-4d15-bccc-bd2d863f0f6a" providerId="ADAL" clId="{9109A571-0882-4F25-8DC4-E9D7B696229D}" dt="2022-03-16T03:03:34.409" v="303" actId="1076"/>
          <ac:picMkLst>
            <pc:docMk/>
            <pc:sldMk cId="1608782640" sldId="327"/>
            <ac:picMk id="4" creationId="{ECADF40D-4093-4C28-B915-2ECCE2D6F777}"/>
          </ac:picMkLst>
        </pc:picChg>
        <pc:picChg chg="del">
          <ac:chgData name="Caifeng Wu" userId="be979529-4791-4d15-bccc-bd2d863f0f6a" providerId="ADAL" clId="{9109A571-0882-4F25-8DC4-E9D7B696229D}" dt="2022-03-16T03:03:21.721" v="298" actId="478"/>
          <ac:picMkLst>
            <pc:docMk/>
            <pc:sldMk cId="1608782640" sldId="327"/>
            <ac:picMk id="5" creationId="{457ACFD1-30CB-4DBB-811A-488EA6674BDB}"/>
          </ac:picMkLst>
        </pc:picChg>
      </pc:sldChg>
      <pc:sldChg chg="addSp delSp modSp add mod">
        <pc:chgData name="Caifeng Wu" userId="be979529-4791-4d15-bccc-bd2d863f0f6a" providerId="ADAL" clId="{9109A571-0882-4F25-8DC4-E9D7B696229D}" dt="2022-03-19T12:05:29.506" v="1621" actId="1076"/>
        <pc:sldMkLst>
          <pc:docMk/>
          <pc:sldMk cId="3842588838" sldId="327"/>
        </pc:sldMkLst>
        <pc:spChg chg="del">
          <ac:chgData name="Caifeng Wu" userId="be979529-4791-4d15-bccc-bd2d863f0f6a" providerId="ADAL" clId="{9109A571-0882-4F25-8DC4-E9D7B696229D}" dt="2022-03-16T06:28:36.440" v="525" actId="478"/>
          <ac:spMkLst>
            <pc:docMk/>
            <pc:sldMk cId="3842588838" sldId="327"/>
            <ac:spMk id="5" creationId="{C99AA379-7799-44BD-BA63-DD5A6465348F}"/>
          </ac:spMkLst>
        </pc:spChg>
        <pc:spChg chg="del">
          <ac:chgData name="Caifeng Wu" userId="be979529-4791-4d15-bccc-bd2d863f0f6a" providerId="ADAL" clId="{9109A571-0882-4F25-8DC4-E9D7B696229D}" dt="2022-03-16T06:28:36.440" v="525" actId="478"/>
          <ac:spMkLst>
            <pc:docMk/>
            <pc:sldMk cId="3842588838" sldId="327"/>
            <ac:spMk id="12" creationId="{87FE30B5-ABC0-4A6D-AAA4-C9931AB9128E}"/>
          </ac:spMkLst>
        </pc:spChg>
        <pc:spChg chg="del">
          <ac:chgData name="Caifeng Wu" userId="be979529-4791-4d15-bccc-bd2d863f0f6a" providerId="ADAL" clId="{9109A571-0882-4F25-8DC4-E9D7B696229D}" dt="2022-03-16T06:28:36.440" v="525" actId="478"/>
          <ac:spMkLst>
            <pc:docMk/>
            <pc:sldMk cId="3842588838" sldId="327"/>
            <ac:spMk id="20" creationId="{247634B0-9B96-47B5-A0CB-868C39406636}"/>
          </ac:spMkLst>
        </pc:spChg>
        <pc:spChg chg="del">
          <ac:chgData name="Caifeng Wu" userId="be979529-4791-4d15-bccc-bd2d863f0f6a" providerId="ADAL" clId="{9109A571-0882-4F25-8DC4-E9D7B696229D}" dt="2022-03-16T06:28:36.440" v="525" actId="478"/>
          <ac:spMkLst>
            <pc:docMk/>
            <pc:sldMk cId="3842588838" sldId="327"/>
            <ac:spMk id="21" creationId="{401951D3-A396-4251-8723-C42748F17400}"/>
          </ac:spMkLst>
        </pc:spChg>
        <pc:spChg chg="del">
          <ac:chgData name="Caifeng Wu" userId="be979529-4791-4d15-bccc-bd2d863f0f6a" providerId="ADAL" clId="{9109A571-0882-4F25-8DC4-E9D7B696229D}" dt="2022-03-16T06:28:36.440" v="525" actId="478"/>
          <ac:spMkLst>
            <pc:docMk/>
            <pc:sldMk cId="3842588838" sldId="327"/>
            <ac:spMk id="26" creationId="{1FE1AA58-77AC-4CE3-9569-10D8DB3966D6}"/>
          </ac:spMkLst>
        </pc:spChg>
        <pc:picChg chg="mod">
          <ac:chgData name="Caifeng Wu" userId="be979529-4791-4d15-bccc-bd2d863f0f6a" providerId="ADAL" clId="{9109A571-0882-4F25-8DC4-E9D7B696229D}" dt="2022-03-16T06:28:50.341" v="529" actId="1076"/>
          <ac:picMkLst>
            <pc:docMk/>
            <pc:sldMk cId="3842588838" sldId="327"/>
            <ac:picMk id="17" creationId="{00000000-0000-0000-0000-000000000000}"/>
          </ac:picMkLst>
        </pc:picChg>
        <pc:picChg chg="add del mod">
          <ac:chgData name="Caifeng Wu" userId="be979529-4791-4d15-bccc-bd2d863f0f6a" providerId="ADAL" clId="{9109A571-0882-4F25-8DC4-E9D7B696229D}" dt="2022-03-16T06:43:18.993" v="567" actId="478"/>
          <ac:picMkLst>
            <pc:docMk/>
            <pc:sldMk cId="3842588838" sldId="327"/>
            <ac:picMk id="2050" creationId="{D552F3B8-0CF2-410A-B460-968CF18F10D5}"/>
          </ac:picMkLst>
        </pc:picChg>
        <pc:picChg chg="add mod">
          <ac:chgData name="Caifeng Wu" userId="be979529-4791-4d15-bccc-bd2d863f0f6a" providerId="ADAL" clId="{9109A571-0882-4F25-8DC4-E9D7B696229D}" dt="2022-03-19T12:05:29.506" v="1621" actId="1076"/>
          <ac:picMkLst>
            <pc:docMk/>
            <pc:sldMk cId="3842588838" sldId="327"/>
            <ac:picMk id="2052" creationId="{9625F761-58FB-4483-8717-2ED1E0D06F66}"/>
          </ac:picMkLst>
        </pc:picChg>
        <pc:picChg chg="add mod">
          <ac:chgData name="Caifeng Wu" userId="be979529-4791-4d15-bccc-bd2d863f0f6a" providerId="ADAL" clId="{9109A571-0882-4F25-8DC4-E9D7B696229D}" dt="2022-03-16T08:08:24.482" v="752" actId="14100"/>
          <ac:picMkLst>
            <pc:docMk/>
            <pc:sldMk cId="3842588838" sldId="327"/>
            <ac:picMk id="2054" creationId="{57D9D8A9-7EFB-41CA-9BBC-F339DFDD3C33}"/>
          </ac:picMkLst>
        </pc:picChg>
      </pc:sldChg>
      <pc:sldChg chg="add del">
        <pc:chgData name="Caifeng Wu" userId="be979529-4791-4d15-bccc-bd2d863f0f6a" providerId="ADAL" clId="{9109A571-0882-4F25-8DC4-E9D7B696229D}" dt="2022-03-16T03:03:23.509" v="300"/>
        <pc:sldMkLst>
          <pc:docMk/>
          <pc:sldMk cId="2929303367" sldId="328"/>
        </pc:sldMkLst>
      </pc:sldChg>
      <pc:sldChg chg="addSp delSp modSp add mod">
        <pc:chgData name="Caifeng Wu" userId="be979529-4791-4d15-bccc-bd2d863f0f6a" providerId="ADAL" clId="{9109A571-0882-4F25-8DC4-E9D7B696229D}" dt="2022-03-16T07:12:40.007" v="713" actId="1076"/>
        <pc:sldMkLst>
          <pc:docMk/>
          <pc:sldMk cId="3324366678" sldId="328"/>
        </pc:sldMkLst>
        <pc:picChg chg="add mod">
          <ac:chgData name="Caifeng Wu" userId="be979529-4791-4d15-bccc-bd2d863f0f6a" providerId="ADAL" clId="{9109A571-0882-4F25-8DC4-E9D7B696229D}" dt="2022-03-16T07:12:40.007" v="713" actId="1076"/>
          <ac:picMkLst>
            <pc:docMk/>
            <pc:sldMk cId="3324366678" sldId="328"/>
            <ac:picMk id="3" creationId="{ADD3527E-85B4-42E1-A1D0-425AADBE97BF}"/>
          </ac:picMkLst>
        </pc:picChg>
        <pc:picChg chg="del">
          <ac:chgData name="Caifeng Wu" userId="be979529-4791-4d15-bccc-bd2d863f0f6a" providerId="ADAL" clId="{9109A571-0882-4F25-8DC4-E9D7B696229D}" dt="2022-03-16T07:12:17.031" v="709" actId="478"/>
          <ac:picMkLst>
            <pc:docMk/>
            <pc:sldMk cId="3324366678" sldId="328"/>
            <ac:picMk id="7" creationId="{638E1092-40A9-4032-9C80-772A01F5C670}"/>
          </ac:picMkLst>
        </pc:picChg>
      </pc:sldChg>
      <pc:sldChg chg="addSp delSp modSp add mod modAnim">
        <pc:chgData name="Caifeng Wu" userId="be979529-4791-4d15-bccc-bd2d863f0f6a" providerId="ADAL" clId="{9109A571-0882-4F25-8DC4-E9D7B696229D}" dt="2022-03-20T00:40:00.140" v="1839"/>
        <pc:sldMkLst>
          <pc:docMk/>
          <pc:sldMk cId="2052827623" sldId="329"/>
        </pc:sldMkLst>
        <pc:spChg chg="add mod">
          <ac:chgData name="Caifeng Wu" userId="be979529-4791-4d15-bccc-bd2d863f0f6a" providerId="ADAL" clId="{9109A571-0882-4F25-8DC4-E9D7B696229D}" dt="2022-03-20T00:39:55.313" v="1838" actId="164"/>
          <ac:spMkLst>
            <pc:docMk/>
            <pc:sldMk cId="2052827623" sldId="329"/>
            <ac:spMk id="2" creationId="{EAB966A3-DAC0-47F6-A9A2-0E870ADC7F8D}"/>
          </ac:spMkLst>
        </pc:spChg>
        <pc:spChg chg="add mod">
          <ac:chgData name="Caifeng Wu" userId="be979529-4791-4d15-bccc-bd2d863f0f6a" providerId="ADAL" clId="{9109A571-0882-4F25-8DC4-E9D7B696229D}" dt="2022-03-20T00:39:55.313" v="1838" actId="164"/>
          <ac:spMkLst>
            <pc:docMk/>
            <pc:sldMk cId="2052827623" sldId="329"/>
            <ac:spMk id="6" creationId="{095B1290-FB49-4219-9796-3F7E4CE3605E}"/>
          </ac:spMkLst>
        </pc:spChg>
        <pc:spChg chg="mod">
          <ac:chgData name="Caifeng Wu" userId="be979529-4791-4d15-bccc-bd2d863f0f6a" providerId="ADAL" clId="{9109A571-0882-4F25-8DC4-E9D7B696229D}" dt="2022-03-16T07:34:17.299" v="745" actId="20577"/>
          <ac:spMkLst>
            <pc:docMk/>
            <pc:sldMk cId="2052827623" sldId="329"/>
            <ac:spMk id="68" creationId="{F7FF685B-1154-4006-933C-F5EFB92D0EA6}"/>
          </ac:spMkLst>
        </pc:spChg>
        <pc:grpChg chg="add mod">
          <ac:chgData name="Caifeng Wu" userId="be979529-4791-4d15-bccc-bd2d863f0f6a" providerId="ADAL" clId="{9109A571-0882-4F25-8DC4-E9D7B696229D}" dt="2022-03-20T00:39:55.313" v="1838" actId="164"/>
          <ac:grpSpMkLst>
            <pc:docMk/>
            <pc:sldMk cId="2052827623" sldId="329"/>
            <ac:grpSpMk id="3" creationId="{A455261B-6D94-4D9B-8355-ADDCF908D92B}"/>
          </ac:grpSpMkLst>
        </pc:grpChg>
        <pc:picChg chg="del">
          <ac:chgData name="Caifeng Wu" userId="be979529-4791-4d15-bccc-bd2d863f0f6a" providerId="ADAL" clId="{9109A571-0882-4F25-8DC4-E9D7B696229D}" dt="2022-03-16T07:59:23.283" v="746" actId="478"/>
          <ac:picMkLst>
            <pc:docMk/>
            <pc:sldMk cId="2052827623" sldId="329"/>
            <ac:picMk id="3" creationId="{ADD3527E-85B4-42E1-A1D0-425AADBE97BF}"/>
          </ac:picMkLst>
        </pc:picChg>
        <pc:picChg chg="add mod">
          <ac:chgData name="Caifeng Wu" userId="be979529-4791-4d15-bccc-bd2d863f0f6a" providerId="ADAL" clId="{9109A571-0882-4F25-8DC4-E9D7B696229D}" dt="2022-03-20T00:39:07.593" v="1835" actId="1076"/>
          <ac:picMkLst>
            <pc:docMk/>
            <pc:sldMk cId="2052827623" sldId="329"/>
            <ac:picMk id="4" creationId="{C6C901D9-6F49-470B-9254-91A56A170DE2}"/>
          </ac:picMkLst>
        </pc:picChg>
      </pc:sldChg>
      <pc:sldChg chg="addSp delSp modSp add mod">
        <pc:chgData name="Caifeng Wu" userId="be979529-4791-4d15-bccc-bd2d863f0f6a" providerId="ADAL" clId="{9109A571-0882-4F25-8DC4-E9D7B696229D}" dt="2022-03-20T02:12:30.894" v="2166" actId="1076"/>
        <pc:sldMkLst>
          <pc:docMk/>
          <pc:sldMk cId="1624842762" sldId="330"/>
        </pc:sldMkLst>
        <pc:spChg chg="mod">
          <ac:chgData name="Caifeng Wu" userId="be979529-4791-4d15-bccc-bd2d863f0f6a" providerId="ADAL" clId="{9109A571-0882-4F25-8DC4-E9D7B696229D}" dt="2022-03-20T02:09:36.438" v="2162" actId="20577"/>
          <ac:spMkLst>
            <pc:docMk/>
            <pc:sldMk cId="1624842762" sldId="330"/>
            <ac:spMk id="17" creationId="{13CB2652-C5EB-4CBF-945F-6B39B99672A5}"/>
          </ac:spMkLst>
        </pc:spChg>
        <pc:picChg chg="del">
          <ac:chgData name="Caifeng Wu" userId="be979529-4791-4d15-bccc-bd2d863f0f6a" providerId="ADAL" clId="{9109A571-0882-4F25-8DC4-E9D7B696229D}" dt="2022-03-18T03:14:08.615" v="1098" actId="478"/>
          <ac:picMkLst>
            <pc:docMk/>
            <pc:sldMk cId="1624842762" sldId="330"/>
            <ac:picMk id="3" creationId="{29CC4244-05DA-4146-B58D-4D72F57404A7}"/>
          </ac:picMkLst>
        </pc:picChg>
        <pc:picChg chg="add mod">
          <ac:chgData name="Caifeng Wu" userId="be979529-4791-4d15-bccc-bd2d863f0f6a" providerId="ADAL" clId="{9109A571-0882-4F25-8DC4-E9D7B696229D}" dt="2022-03-20T02:12:30.894" v="2166" actId="1076"/>
          <ac:picMkLst>
            <pc:docMk/>
            <pc:sldMk cId="1624842762" sldId="330"/>
            <ac:picMk id="4" creationId="{399535C4-787E-4B0F-AF0F-1793F6B0E832}"/>
          </ac:picMkLst>
        </pc:picChg>
        <pc:picChg chg="del">
          <ac:chgData name="Caifeng Wu" userId="be979529-4791-4d15-bccc-bd2d863f0f6a" providerId="ADAL" clId="{9109A571-0882-4F25-8DC4-E9D7B696229D}" dt="2022-03-18T03:14:09.261" v="1099" actId="478"/>
          <ac:picMkLst>
            <pc:docMk/>
            <pc:sldMk cId="1624842762" sldId="330"/>
            <ac:picMk id="5" creationId="{834960EE-4522-4FC4-BA47-4A6A0B2F254D}"/>
          </ac:picMkLst>
        </pc:picChg>
        <pc:picChg chg="add del mod">
          <ac:chgData name="Caifeng Wu" userId="be979529-4791-4d15-bccc-bd2d863f0f6a" providerId="ADAL" clId="{9109A571-0882-4F25-8DC4-E9D7B696229D}" dt="2022-03-20T02:09:20.528" v="2146" actId="478"/>
          <ac:picMkLst>
            <pc:docMk/>
            <pc:sldMk cId="1624842762" sldId="330"/>
            <ac:picMk id="7" creationId="{6F7AB5AE-2444-4DCA-AEA5-7181FD15CDAF}"/>
          </ac:picMkLst>
        </pc:picChg>
      </pc:sldChg>
      <pc:sldChg chg="addSp delSp modSp add mod">
        <pc:chgData name="Caifeng Wu" userId="be979529-4791-4d15-bccc-bd2d863f0f6a" providerId="ADAL" clId="{9109A571-0882-4F25-8DC4-E9D7B696229D}" dt="2022-03-20T02:07:01.654" v="2145"/>
        <pc:sldMkLst>
          <pc:docMk/>
          <pc:sldMk cId="15961374" sldId="331"/>
        </pc:sldMkLst>
        <pc:spChg chg="add mod">
          <ac:chgData name="Caifeng Wu" userId="be979529-4791-4d15-bccc-bd2d863f0f6a" providerId="ADAL" clId="{9109A571-0882-4F25-8DC4-E9D7B696229D}" dt="2022-03-20T02:07:01.654" v="2145"/>
          <ac:spMkLst>
            <pc:docMk/>
            <pc:sldMk cId="15961374" sldId="331"/>
            <ac:spMk id="2" creationId="{FDA7EF8B-819D-4562-ABA6-420402699F7A}"/>
          </ac:spMkLst>
        </pc:spChg>
        <pc:picChg chg="del">
          <ac:chgData name="Caifeng Wu" userId="be979529-4791-4d15-bccc-bd2d863f0f6a" providerId="ADAL" clId="{9109A571-0882-4F25-8DC4-E9D7B696229D}" dt="2022-03-18T03:06:23.227" v="1074" actId="478"/>
          <ac:picMkLst>
            <pc:docMk/>
            <pc:sldMk cId="15961374" sldId="331"/>
            <ac:picMk id="3" creationId="{29CC4244-05DA-4146-B58D-4D72F57404A7}"/>
          </ac:picMkLst>
        </pc:picChg>
        <pc:picChg chg="add mod">
          <ac:chgData name="Caifeng Wu" userId="be979529-4791-4d15-bccc-bd2d863f0f6a" providerId="ADAL" clId="{9109A571-0882-4F25-8DC4-E9D7B696229D}" dt="2022-03-20T02:03:50.226" v="2033" actId="1076"/>
          <ac:picMkLst>
            <pc:docMk/>
            <pc:sldMk cId="15961374" sldId="331"/>
            <ac:picMk id="4" creationId="{037D8EEE-58DA-4E68-B5CE-11356FB978AE}"/>
          </ac:picMkLst>
        </pc:picChg>
        <pc:picChg chg="del mod">
          <ac:chgData name="Caifeng Wu" userId="be979529-4791-4d15-bccc-bd2d863f0f6a" providerId="ADAL" clId="{9109A571-0882-4F25-8DC4-E9D7B696229D}" dt="2022-03-18T03:06:23.947" v="1076" actId="478"/>
          <ac:picMkLst>
            <pc:docMk/>
            <pc:sldMk cId="15961374" sldId="331"/>
            <ac:picMk id="5" creationId="{834960EE-4522-4FC4-BA47-4A6A0B2F254D}"/>
          </ac:picMkLst>
        </pc:picChg>
        <pc:picChg chg="add del mod modCrop">
          <ac:chgData name="Caifeng Wu" userId="be979529-4791-4d15-bccc-bd2d863f0f6a" providerId="ADAL" clId="{9109A571-0882-4F25-8DC4-E9D7B696229D}" dt="2022-03-20T02:03:48.396" v="2032" actId="478"/>
          <ac:picMkLst>
            <pc:docMk/>
            <pc:sldMk cId="15961374" sldId="331"/>
            <ac:picMk id="7" creationId="{B6823A9D-99BC-40B4-B8C1-9104A88227B7}"/>
          </ac:picMkLst>
        </pc:picChg>
      </pc:sldChg>
      <pc:sldChg chg="addSp delSp modSp add mod">
        <pc:chgData name="Caifeng Wu" userId="be979529-4791-4d15-bccc-bd2d863f0f6a" providerId="ADAL" clId="{9109A571-0882-4F25-8DC4-E9D7B696229D}" dt="2022-03-20T02:12:50.372" v="2173" actId="1076"/>
        <pc:sldMkLst>
          <pc:docMk/>
          <pc:sldMk cId="2589712950" sldId="332"/>
        </pc:sldMkLst>
        <pc:picChg chg="del">
          <ac:chgData name="Caifeng Wu" userId="be979529-4791-4d15-bccc-bd2d863f0f6a" providerId="ADAL" clId="{9109A571-0882-4F25-8DC4-E9D7B696229D}" dt="2022-03-18T03:30:58.724" v="1162" actId="478"/>
          <ac:picMkLst>
            <pc:docMk/>
            <pc:sldMk cId="2589712950" sldId="332"/>
            <ac:picMk id="3" creationId="{C2EEB0E4-543F-46B9-98AA-C3B5FD91479E}"/>
          </ac:picMkLst>
        </pc:picChg>
        <pc:picChg chg="add mod">
          <ac:chgData name="Caifeng Wu" userId="be979529-4791-4d15-bccc-bd2d863f0f6a" providerId="ADAL" clId="{9109A571-0882-4F25-8DC4-E9D7B696229D}" dt="2022-03-20T02:12:48.250" v="2172" actId="1076"/>
          <ac:picMkLst>
            <pc:docMk/>
            <pc:sldMk cId="2589712950" sldId="332"/>
            <ac:picMk id="4" creationId="{81667402-CAD3-4FF9-8950-D6239C037AF5}"/>
          </ac:picMkLst>
        </pc:picChg>
        <pc:picChg chg="add del mod">
          <ac:chgData name="Caifeng Wu" userId="be979529-4791-4d15-bccc-bd2d863f0f6a" providerId="ADAL" clId="{9109A571-0882-4F25-8DC4-E9D7B696229D}" dt="2022-03-20T02:12:37.336" v="2168" actId="478"/>
          <ac:picMkLst>
            <pc:docMk/>
            <pc:sldMk cId="2589712950" sldId="332"/>
            <ac:picMk id="6" creationId="{19353E8C-A7E6-483D-85C9-DEE1650A1BB3}"/>
          </ac:picMkLst>
        </pc:picChg>
        <pc:picChg chg="add mod">
          <ac:chgData name="Caifeng Wu" userId="be979529-4791-4d15-bccc-bd2d863f0f6a" providerId="ADAL" clId="{9109A571-0882-4F25-8DC4-E9D7B696229D}" dt="2022-03-20T02:12:50.372" v="2173" actId="1076"/>
          <ac:picMkLst>
            <pc:docMk/>
            <pc:sldMk cId="2589712950" sldId="332"/>
            <ac:picMk id="7" creationId="{31F2047D-C227-4BA1-BF56-88E6D13B9CCA}"/>
          </ac:picMkLst>
        </pc:picChg>
        <pc:picChg chg="del">
          <ac:chgData name="Caifeng Wu" userId="be979529-4791-4d15-bccc-bd2d863f0f6a" providerId="ADAL" clId="{9109A571-0882-4F25-8DC4-E9D7B696229D}" dt="2022-03-18T03:30:20.751" v="1148" actId="478"/>
          <ac:picMkLst>
            <pc:docMk/>
            <pc:sldMk cId="2589712950" sldId="332"/>
            <ac:picMk id="1026" creationId="{555C9AA0-EA59-4CB8-8087-1E42822AE25F}"/>
          </ac:picMkLst>
        </pc:picChg>
        <pc:picChg chg="del">
          <ac:chgData name="Caifeng Wu" userId="be979529-4791-4d15-bccc-bd2d863f0f6a" providerId="ADAL" clId="{9109A571-0882-4F25-8DC4-E9D7B696229D}" dt="2022-03-18T03:30:29.720" v="1153" actId="478"/>
          <ac:picMkLst>
            <pc:docMk/>
            <pc:sldMk cId="2589712950" sldId="332"/>
            <ac:picMk id="1028" creationId="{9031E804-5156-4E4A-90B6-2D2A68572EC4}"/>
          </ac:picMkLst>
        </pc:picChg>
      </pc:sldChg>
      <pc:sldChg chg="modSp add setBg modAnim">
        <pc:chgData name="Caifeng Wu" userId="be979529-4791-4d15-bccc-bd2d863f0f6a" providerId="ADAL" clId="{9109A571-0882-4F25-8DC4-E9D7B696229D}" dt="2022-03-18T06:32:47.614" v="1394"/>
        <pc:sldMkLst>
          <pc:docMk/>
          <pc:sldMk cId="1110460621" sldId="333"/>
        </pc:sldMkLst>
        <pc:spChg chg="mod">
          <ac:chgData name="Caifeng Wu" userId="be979529-4791-4d15-bccc-bd2d863f0f6a" providerId="ADAL" clId="{9109A571-0882-4F25-8DC4-E9D7B696229D}" dt="2022-03-18T06:32:18.084" v="1393"/>
          <ac:spMkLst>
            <pc:docMk/>
            <pc:sldMk cId="1110460621" sldId="333"/>
            <ac:spMk id="10" creationId="{00000000-0000-0000-0000-000000000000}"/>
          </ac:spMkLst>
        </pc:spChg>
      </pc:sldChg>
      <pc:sldChg chg="add del">
        <pc:chgData name="Caifeng Wu" userId="be979529-4791-4d15-bccc-bd2d863f0f6a" providerId="ADAL" clId="{9109A571-0882-4F25-8DC4-E9D7B696229D}" dt="2022-03-18T06:32:04.318" v="1383" actId="47"/>
        <pc:sldMkLst>
          <pc:docMk/>
          <pc:sldMk cId="4009736046" sldId="333"/>
        </pc:sldMkLst>
      </pc:sldChg>
      <pc:sldMasterChg chg="delSldLayout">
        <pc:chgData name="Caifeng Wu" userId="be979529-4791-4d15-bccc-bd2d863f0f6a" providerId="ADAL" clId="{9109A571-0882-4F25-8DC4-E9D7B696229D}" dt="2022-03-18T03:44:18.668" v="1213" actId="47"/>
        <pc:sldMasterMkLst>
          <pc:docMk/>
          <pc:sldMasterMk cId="0" sldId="2147483648"/>
        </pc:sldMasterMkLst>
        <pc:sldLayoutChg chg="del">
          <pc:chgData name="Caifeng Wu" userId="be979529-4791-4d15-bccc-bd2d863f0f6a" providerId="ADAL" clId="{9109A571-0882-4F25-8DC4-E9D7B696229D}" dt="2022-03-18T03:44:18.668" v="1213" actId="47"/>
          <pc:sldLayoutMkLst>
            <pc:docMk/>
            <pc:sldMasterMk cId="0" sldId="2147483648"/>
            <pc:sldLayoutMk cId="0"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983A73-7E71-49D8-92D0-115430B01572}" type="datetimeFigureOut">
              <a:rPr lang="en-US" smtClean="0"/>
              <a:t>9/20/2023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9D3AA0-304A-4342-893E-85B1BA856FF3}" type="slidenum">
              <a:rPr lang="en-US" smtClean="0"/>
              <a:t>‹#›</a:t>
            </a:fld>
            <a:endParaRPr lang="en-US" dirty="0"/>
          </a:p>
        </p:txBody>
      </p:sp>
    </p:spTree>
    <p:extLst>
      <p:ext uri="{BB962C8B-B14F-4D97-AF65-F5344CB8AC3E}">
        <p14:creationId xmlns:p14="http://schemas.microsoft.com/office/powerpoint/2010/main" val="3296292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718BD-2D04-41BB-9FDA-B3B143C371A6}" type="datetimeFigureOut">
              <a:rPr lang="en-US" smtClean="0"/>
              <a:t>9/20/2023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A3554-0430-45DB-BDFE-3C446509E54A}" type="slidenum">
              <a:rPr lang="en-US" smtClean="0"/>
              <a:t>‹#›</a:t>
            </a:fld>
            <a:endParaRPr lang="en-US" dirty="0"/>
          </a:p>
        </p:txBody>
      </p:sp>
    </p:spTree>
    <p:extLst>
      <p:ext uri="{BB962C8B-B14F-4D97-AF65-F5344CB8AC3E}">
        <p14:creationId xmlns:p14="http://schemas.microsoft.com/office/powerpoint/2010/main" val="1243222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“Proc of ICASSP” </a:t>
            </a:r>
            <a:r>
              <a:rPr lang="zh-CN" altLang="en-US" dirty="0"/>
              <a:t>是 “</a:t>
            </a:r>
            <a:r>
              <a:rPr lang="en-US" altLang="zh-CN" dirty="0"/>
              <a:t>Proceedings of the International Conference on Acoustics, Speech, and Signal Processing (ICASSP)” </a:t>
            </a:r>
            <a:r>
              <a:rPr lang="zh-CN" altLang="en-US" dirty="0"/>
              <a:t>的缩写，根据 </a:t>
            </a:r>
            <a:r>
              <a:rPr lang="en-US" altLang="zh-CN" dirty="0"/>
              <a:t>CORE 2018 </a:t>
            </a:r>
            <a:r>
              <a:rPr lang="zh-CN" altLang="en-US" dirty="0"/>
              <a:t>的排名，</a:t>
            </a:r>
            <a:r>
              <a:rPr lang="en-US" altLang="zh-CN" dirty="0"/>
              <a:t>IEEE </a:t>
            </a:r>
            <a:r>
              <a:rPr lang="zh-CN" altLang="en-US" dirty="0"/>
              <a:t>国际声学、语音和信号处理会议 </a:t>
            </a:r>
            <a:r>
              <a:rPr lang="en-US" altLang="zh-CN" dirty="0"/>
              <a:t>(ICASSP) </a:t>
            </a:r>
            <a:r>
              <a:rPr lang="zh-CN" altLang="en-US" dirty="0"/>
              <a:t>的级别为 </a:t>
            </a:r>
            <a:r>
              <a:rPr lang="en-US" altLang="zh-CN" dirty="0"/>
              <a:t>B</a:t>
            </a:r>
            <a:r>
              <a:rPr lang="zh-CN" altLang="en-US" dirty="0"/>
              <a:t>，根据最新的数据，</a:t>
            </a:r>
            <a:r>
              <a:rPr lang="en-US" altLang="zh-CN" dirty="0"/>
              <a:t>ICASSP </a:t>
            </a:r>
            <a:r>
              <a:rPr lang="zh-CN" altLang="en-US" dirty="0"/>
              <a:t>的影响因子为 </a:t>
            </a:r>
            <a:r>
              <a:rPr lang="en-US" altLang="zh-CN" dirty="0"/>
              <a:t>3.59</a:t>
            </a:r>
          </a:p>
        </p:txBody>
      </p:sp>
      <p:sp>
        <p:nvSpPr>
          <p:cNvPr id="4" name="Slide Number Placeholder 3"/>
          <p:cNvSpPr>
            <a:spLocks noGrp="1"/>
          </p:cNvSpPr>
          <p:nvPr>
            <p:ph type="sldNum" sz="quarter" idx="10"/>
          </p:nvPr>
        </p:nvSpPr>
        <p:spPr/>
        <p:txBody>
          <a:bodyPr/>
          <a:lstStyle/>
          <a:p>
            <a:fld id="{4D8A3554-0430-45DB-BDFE-3C446509E54A}" type="slidenum">
              <a:rPr lang="en-US" smtClean="0"/>
              <a:t>1</a:t>
            </a:fld>
            <a:endParaRPr lang="en-US" dirty="0"/>
          </a:p>
        </p:txBody>
      </p:sp>
    </p:spTree>
    <p:extLst>
      <p:ext uri="{BB962C8B-B14F-4D97-AF65-F5344CB8AC3E}">
        <p14:creationId xmlns:p14="http://schemas.microsoft.com/office/powerpoint/2010/main" val="207700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167406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421014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3718831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419594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A3554-0430-45DB-BDFE-3C446509E54A}" type="slidenum">
              <a:rPr lang="en-US" smtClean="0"/>
              <a:t>14</a:t>
            </a:fld>
            <a:endParaRPr lang="en-US" dirty="0"/>
          </a:p>
        </p:txBody>
      </p:sp>
    </p:spTree>
    <p:extLst>
      <p:ext uri="{BB962C8B-B14F-4D97-AF65-F5344CB8AC3E}">
        <p14:creationId xmlns:p14="http://schemas.microsoft.com/office/powerpoint/2010/main" val="178361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sz="1200" dirty="0">
              <a:solidFill>
                <a:srgbClr val="213F79"/>
              </a:solidFill>
              <a:cs typeface="+mn-ea"/>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4241569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sz="1200" dirty="0">
              <a:solidFill>
                <a:srgbClr val="213F79"/>
              </a:solidFill>
              <a:cs typeface="+mn-ea"/>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115382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sz="1200" dirty="0">
              <a:solidFill>
                <a:srgbClr val="213F79"/>
              </a:solidFill>
              <a:cs typeface="+mn-ea"/>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404490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61811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388945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73285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indent="0">
              <a:buFont typeface="Arial" panose="020B0604020202020204" pitchFamily="34" charset="0"/>
              <a:buNone/>
            </a:pPr>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3202306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202909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1"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10"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r>
              <a:rPr lang="en-US" dirty="0"/>
              <a:t>Click icon to add picture</a:t>
            </a:r>
            <a:endParaRPr lang="uk-UA"/>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r>
              <a:rPr lang="en-US" dirty="0"/>
              <a:t>Click icon to add picture</a:t>
            </a:r>
            <a:endParaRPr lang="uk-UA"/>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r>
              <a:rPr lang="en-US" dirty="0"/>
              <a:t>Click icon to add picture</a:t>
            </a:r>
            <a:endParaRPr lang="uk-UA"/>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0"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1"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1"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r>
              <a:rPr lang="en-US" dirty="0"/>
              <a:t>Click icon to add picture</a:t>
            </a:r>
            <a:endParaRPr lang="uk-UA"/>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1"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a:xfrm>
            <a:off x="8498348" y="236878"/>
            <a:ext cx="417052" cy="353672"/>
          </a:xfrm>
          <a:prstGeom prst="rect">
            <a:avLst/>
          </a:prstGeom>
        </p:spPr>
        <p:txBody>
          <a:bodyPr/>
          <a:lstStyle/>
          <a:p>
            <a:fld id="{EFAF4AA5-1B32-4B1D-9466-74C2062FAF79}" type="slidenum">
              <a:rPr lang="uk-UA" smtClean="0"/>
              <a:t>‹#›</a:t>
            </a:fld>
            <a:endParaRPr lang="uk-UA" dirty="0"/>
          </a:p>
        </p:txBody>
      </p:sp>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a:xfrm>
            <a:off x="8498348" y="236878"/>
            <a:ext cx="417052" cy="353672"/>
          </a:xfrm>
          <a:prstGeom prst="rect">
            <a:avLst/>
          </a:prstGeom>
        </p:spPr>
        <p:txBody>
          <a:bodyPr/>
          <a:lstStyle/>
          <a:p>
            <a:fld id="{EFAF4AA5-1B32-4B1D-9466-74C2062FAF79}" type="slidenum">
              <a:rPr lang="uk-UA" smtClean="0"/>
              <a:t>‹#›</a:t>
            </a:fld>
            <a:endParaRPr lang="uk-UA"/>
          </a:p>
        </p:txBody>
      </p:sp>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7"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r>
              <a:rPr lang="en-US" dirty="0"/>
              <a:t>Click icon to add picture</a:t>
            </a:r>
            <a:endParaRPr lang="uk-UA"/>
          </a:p>
        </p:txBody>
      </p:sp>
      <p:sp>
        <p:nvSpPr>
          <p:cNvPr id="14"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r>
              <a:rPr lang="en-US" dirty="0"/>
              <a:t>Click icon to add media</a:t>
            </a:r>
            <a:endParaRPr lang="uk-UA"/>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17" name="矩形 7"/>
          <p:cNvSpPr/>
          <p:nvPr userDrawn="1"/>
        </p:nvSpPr>
        <p:spPr>
          <a:xfrm>
            <a:off x="1" y="572146"/>
            <a:ext cx="9138050" cy="34281"/>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r>
              <a:rPr lang="en-US" dirty="0"/>
              <a:t>Click icon to add picture</a:t>
            </a:r>
            <a:endParaRPr lang="uk-UA" dirty="0"/>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r>
              <a:rPr lang="en-US" dirty="0"/>
              <a:t>Click icon to add picture</a:t>
            </a:r>
            <a:endParaRPr lang="uk-UA"/>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r>
              <a:rPr lang="en-US" dirty="0"/>
              <a:t>Click icon to add picture</a:t>
            </a:r>
            <a:endParaRPr lang="uk-UA"/>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r>
              <a:rPr lang="en-US" dirty="0"/>
              <a:t>Click icon to add picture</a:t>
            </a:r>
            <a:endParaRPr lang="uk-UA"/>
          </a:p>
        </p:txBody>
      </p:sp>
      <p:sp>
        <p:nvSpPr>
          <p:cNvPr id="11" name="Slide Number Placeholder 4"/>
          <p:cNvSpPr>
            <a:spLocks noGrp="1"/>
          </p:cNvSpPr>
          <p:nvPr>
            <p:ph type="sldNum" sz="quarter" idx="4"/>
          </p:nvPr>
        </p:nvSpPr>
        <p:spPr>
          <a:xfrm>
            <a:off x="8498348" y="236878"/>
            <a:ext cx="417052" cy="353672"/>
          </a:xfrm>
          <a:prstGeom prst="rect">
            <a:avLst/>
          </a:prstGeom>
        </p:spPr>
        <p:txBody>
          <a:bodyPr/>
          <a:lstStyle>
            <a:lvl1pPr algn="ctr">
              <a:defRPr sz="1350">
                <a:solidFill>
                  <a:schemeClr val="bg1"/>
                </a:solidFill>
              </a:defRPr>
            </a:lvl1pPr>
          </a:lstStyle>
          <a:p>
            <a:fld id="{5DE872C3-2ED1-43FB-B3C4-BA6F078D7CD3}" type="slidenum">
              <a:rPr lang="en-US" smtClean="0"/>
              <a:t>‹#›</a:t>
            </a:fld>
            <a:endParaRPr lang="en-US" dirty="0"/>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80" r:id="rId3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1.xml"/><Relationship Id="rId5" Type="http://schemas.openxmlformats.org/officeDocument/2006/relationships/image" Target="../media/image12.png"/><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5.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矩形 2"/>
          <p:cNvSpPr/>
          <p:nvPr/>
        </p:nvSpPr>
        <p:spPr>
          <a:xfrm>
            <a:off x="152398" y="3090470"/>
            <a:ext cx="8793999" cy="1981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dirty="0"/>
          </a:p>
        </p:txBody>
      </p:sp>
      <p:sp>
        <p:nvSpPr>
          <p:cNvPr id="10" name="Shape 45"/>
          <p:cNvSpPr/>
          <p:nvPr/>
        </p:nvSpPr>
        <p:spPr>
          <a:xfrm>
            <a:off x="137157" y="3390192"/>
            <a:ext cx="8793999" cy="684803"/>
          </a:xfrm>
          <a:prstGeom prst="rect">
            <a:avLst/>
          </a:prstGeom>
          <a:noFill/>
          <a:ln w="12700">
            <a:noFill/>
            <a:miter lim="400000"/>
          </a:ln>
        </p:spPr>
        <p:txBody>
          <a:bodyPr wrap="square" lIns="34290" tIns="34290" rIns="34290" bIns="34290">
            <a:spAutoFit/>
          </a:bodyPr>
          <a:lstStyle>
            <a:lvl1pPr algn="l" defTabSz="914400">
              <a:defRPr sz="9000" cap="all" spc="1350">
                <a:solidFill>
                  <a:srgbClr val="3766D7"/>
                </a:solidFill>
                <a:latin typeface="Impact" panose="020B0806030902050204"/>
                <a:ea typeface="Impact" panose="020B0806030902050204"/>
                <a:cs typeface="Impact" panose="020B0806030902050204"/>
                <a:sym typeface="Impact" panose="020B0806030902050204"/>
              </a:defRPr>
            </a:lvl1pPr>
          </a:lstStyle>
          <a:p>
            <a:pPr lvl="0" algn="ctr">
              <a:defRPr sz="1800" cap="none" spc="0">
                <a:solidFill>
                  <a:srgbClr val="000000"/>
                </a:solidFill>
              </a:defRPr>
            </a:pPr>
            <a:r>
              <a:rPr lang="en-US" altLang="zh-CN" sz="2000" b="1" cap="none" spc="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UNET 3+: A FULL-SCALE CONNECTED UNET FOR MEDICAL IMAGE SEGMENTATION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0"/>
            <a:ext cx="8793999" cy="3028950"/>
          </a:xfrm>
          <a:prstGeom prst="rect">
            <a:avLst/>
          </a:prstGeom>
        </p:spPr>
      </p:pic>
      <p:sp>
        <p:nvSpPr>
          <p:cNvPr id="11" name="文本框 10">
            <a:extLst>
              <a:ext uri="{FF2B5EF4-FFF2-40B4-BE49-F238E27FC236}">
                <a16:creationId xmlns:a16="http://schemas.microsoft.com/office/drawing/2014/main" id="{52CAE97B-0859-C2C8-263D-913DF0021DDB}"/>
              </a:ext>
            </a:extLst>
          </p:cNvPr>
          <p:cNvSpPr txBox="1"/>
          <p:nvPr/>
        </p:nvSpPr>
        <p:spPr>
          <a:xfrm>
            <a:off x="144777" y="4432427"/>
            <a:ext cx="8793999" cy="461665"/>
          </a:xfrm>
          <a:prstGeom prst="rect">
            <a:avLst/>
          </a:prstGeom>
          <a:noFill/>
        </p:spPr>
        <p:txBody>
          <a:bodyPr wrap="square">
            <a:spAutoFit/>
          </a:bodyPr>
          <a:lstStyle/>
          <a:p>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Huimin</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Huang ,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Lanfen</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Lin,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Ruofeng</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Tong, Hongjie Hu,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Qiaowei</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Zhang,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Yutaro</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Iwamoto,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Xianhua</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Han, Yen-Wei Chen, Jian Wu,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Unet</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3+: A full-scale connected </a:t>
            </a:r>
            <a:r>
              <a:rPr lang="en-US" altLang="zh-CN" sz="1200" dirty="0" err="1">
                <a:solidFill>
                  <a:schemeClr val="bg1">
                    <a:lumMod val="95000"/>
                  </a:schemeClr>
                </a:solidFill>
                <a:latin typeface="Times New Roman" panose="02020603050405020304" pitchFamily="18" charset="0"/>
                <a:cs typeface="Times New Roman" panose="02020603050405020304" pitchFamily="18" charset="0"/>
              </a:rPr>
              <a:t>unet</a:t>
            </a:r>
            <a:r>
              <a:rPr lang="en-US" altLang="zh-CN" sz="1200" dirty="0">
                <a:solidFill>
                  <a:schemeClr val="bg1">
                    <a:lumMod val="95000"/>
                  </a:schemeClr>
                </a:solidFill>
                <a:latin typeface="Times New Roman" panose="02020603050405020304" pitchFamily="18" charset="0"/>
                <a:cs typeface="Times New Roman" panose="02020603050405020304" pitchFamily="18" charset="0"/>
              </a:rPr>
              <a:t> for medical image segmentation", Proc of ICASSP, 2020.</a:t>
            </a:r>
            <a:endParaRPr lang="zh-CN" altLang="en-US" sz="1200"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660326"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Experiment</a:t>
            </a:r>
          </a:p>
        </p:txBody>
      </p:sp>
      <p:pic>
        <p:nvPicPr>
          <p:cNvPr id="3" name="图片 2">
            <a:extLst>
              <a:ext uri="{FF2B5EF4-FFF2-40B4-BE49-F238E27FC236}">
                <a16:creationId xmlns:a16="http://schemas.microsoft.com/office/drawing/2014/main" id="{2CBADFD4-843B-E882-A9CD-6FF5219529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885950"/>
            <a:ext cx="7810500" cy="1200150"/>
          </a:xfrm>
          <a:prstGeom prst="rect">
            <a:avLst/>
          </a:prstGeom>
        </p:spPr>
      </p:pic>
    </p:spTree>
    <p:extLst>
      <p:ext uri="{BB962C8B-B14F-4D97-AF65-F5344CB8AC3E}">
        <p14:creationId xmlns:p14="http://schemas.microsoft.com/office/powerpoint/2010/main" val="27710585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660326"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Experiment</a:t>
            </a:r>
          </a:p>
        </p:txBody>
      </p:sp>
      <p:pic>
        <p:nvPicPr>
          <p:cNvPr id="4" name="图片 3">
            <a:extLst>
              <a:ext uri="{FF2B5EF4-FFF2-40B4-BE49-F238E27FC236}">
                <a16:creationId xmlns:a16="http://schemas.microsoft.com/office/drawing/2014/main" id="{7DEC2B4C-A5A4-37E4-F803-746CAFD84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971" y="742950"/>
            <a:ext cx="6486525" cy="2847743"/>
          </a:xfrm>
          <a:prstGeom prst="rect">
            <a:avLst/>
          </a:prstGeom>
        </p:spPr>
      </p:pic>
      <p:pic>
        <p:nvPicPr>
          <p:cNvPr id="7" name="图片 6">
            <a:extLst>
              <a:ext uri="{FF2B5EF4-FFF2-40B4-BE49-F238E27FC236}">
                <a16:creationId xmlns:a16="http://schemas.microsoft.com/office/drawing/2014/main" id="{3829DADB-D75D-EDE5-0A46-A8685ECEE7C7}"/>
              </a:ext>
            </a:extLst>
          </p:cNvPr>
          <p:cNvPicPr>
            <a:picLocks noChangeAspect="1"/>
          </p:cNvPicPr>
          <p:nvPr/>
        </p:nvPicPr>
        <p:blipFill>
          <a:blip r:embed="rId5"/>
          <a:stretch>
            <a:fillRect/>
          </a:stretch>
        </p:blipFill>
        <p:spPr>
          <a:xfrm>
            <a:off x="1275430" y="3651594"/>
            <a:ext cx="6324600" cy="1331704"/>
          </a:xfrm>
          <a:prstGeom prst="rect">
            <a:avLst/>
          </a:prstGeom>
        </p:spPr>
      </p:pic>
    </p:spTree>
    <p:extLst>
      <p:ext uri="{BB962C8B-B14F-4D97-AF65-F5344CB8AC3E}">
        <p14:creationId xmlns:p14="http://schemas.microsoft.com/office/powerpoint/2010/main" val="32909626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660326"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Experiment</a:t>
            </a:r>
          </a:p>
        </p:txBody>
      </p:sp>
      <p:pic>
        <p:nvPicPr>
          <p:cNvPr id="3" name="图片 2">
            <a:extLst>
              <a:ext uri="{FF2B5EF4-FFF2-40B4-BE49-F238E27FC236}">
                <a16:creationId xmlns:a16="http://schemas.microsoft.com/office/drawing/2014/main" id="{1BF2C42A-D5CC-5764-A5EB-DB19D09FE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037249"/>
            <a:ext cx="6419850" cy="3069001"/>
          </a:xfrm>
          <a:prstGeom prst="rect">
            <a:avLst/>
          </a:prstGeom>
        </p:spPr>
      </p:pic>
    </p:spTree>
    <p:extLst>
      <p:ext uri="{BB962C8B-B14F-4D97-AF65-F5344CB8AC3E}">
        <p14:creationId xmlns:p14="http://schemas.microsoft.com/office/powerpoint/2010/main" val="5539022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60492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Conclusion</a:t>
            </a:r>
          </a:p>
        </p:txBody>
      </p:sp>
      <p:sp>
        <p:nvSpPr>
          <p:cNvPr id="4" name="文本框 3">
            <a:extLst>
              <a:ext uri="{FF2B5EF4-FFF2-40B4-BE49-F238E27FC236}">
                <a16:creationId xmlns:a16="http://schemas.microsoft.com/office/drawing/2014/main" id="{D776AF25-C6F1-F64F-0DE5-62602EC76211}"/>
              </a:ext>
            </a:extLst>
          </p:cNvPr>
          <p:cNvSpPr txBox="1"/>
          <p:nvPr/>
        </p:nvSpPr>
        <p:spPr>
          <a:xfrm>
            <a:off x="685800" y="1200150"/>
            <a:ext cx="7467600" cy="2031325"/>
          </a:xfrm>
          <a:prstGeom prst="rect">
            <a:avLst/>
          </a:prstGeom>
          <a:noFill/>
        </p:spPr>
        <p:txBody>
          <a:bodyPr wrap="square">
            <a:spAutoFit/>
          </a:bodyPr>
          <a:lstStyle/>
          <a:p>
            <a:pPr marL="342900" indent="-342900">
              <a:buFont typeface="+mj-lt"/>
              <a:buAutoNum type="arabicPeriod"/>
            </a:pPr>
            <a:r>
              <a:rPr lang="zh-CN" altLang="en-US" dirty="0"/>
              <a:t>提出了一种具有深度监督的全尺寸连接</a:t>
            </a:r>
            <a:r>
              <a:rPr lang="en-US" altLang="zh-CN" dirty="0"/>
              <a:t>U-Net</a:t>
            </a:r>
            <a:r>
              <a:rPr lang="zh-CN" altLang="en-US" dirty="0"/>
              <a:t>，命名为</a:t>
            </a:r>
            <a:r>
              <a:rPr lang="en-US" altLang="zh-CN" dirty="0"/>
              <a:t>U-Net 3+</a:t>
            </a:r>
            <a:r>
              <a:rPr lang="zh-CN" altLang="en-US" dirty="0"/>
              <a:t>，最大限度地利用全尺寸特征图，以更少的参数实现准确的分割和高效的网络架构</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进一步引入分类引导模块和混合损失函数，以产生更准确的位置感知和边界感知分割图。</a:t>
            </a:r>
            <a:endParaRPr lang="en-US" altLang="zh-CN" dirty="0"/>
          </a:p>
          <a:p>
            <a:endParaRPr lang="en-US" altLang="zh-CN" dirty="0"/>
          </a:p>
        </p:txBody>
      </p:sp>
    </p:spTree>
    <p:extLst>
      <p:ext uri="{BB962C8B-B14F-4D97-AF65-F5344CB8AC3E}">
        <p14:creationId xmlns:p14="http://schemas.microsoft.com/office/powerpoint/2010/main" val="33010799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399" y="3028950"/>
            <a:ext cx="8793999" cy="1981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hape 45"/>
          <p:cNvSpPr/>
          <p:nvPr/>
        </p:nvSpPr>
        <p:spPr>
          <a:xfrm>
            <a:off x="647205" y="3654680"/>
            <a:ext cx="7849590" cy="561692"/>
          </a:xfrm>
          <a:prstGeom prst="rect">
            <a:avLst/>
          </a:prstGeom>
          <a:noFill/>
          <a:ln w="12700">
            <a:noFill/>
            <a:miter lim="400000"/>
          </a:ln>
        </p:spPr>
        <p:txBody>
          <a:bodyPr wrap="square" lIns="34290" tIns="34290" rIns="34290" bIns="34290">
            <a:spAutoFit/>
          </a:bodyPr>
          <a:lstStyle>
            <a:lvl1pPr algn="l" defTabSz="914400">
              <a:defRPr sz="9000" cap="all" spc="1350">
                <a:solidFill>
                  <a:srgbClr val="3766D7"/>
                </a:solidFill>
                <a:latin typeface="Impact" panose="020B0806030902050204"/>
                <a:ea typeface="Impact" panose="020B0806030902050204"/>
                <a:cs typeface="Impact" panose="020B0806030902050204"/>
                <a:sym typeface="Impact" panose="020B0806030902050204"/>
              </a:defRPr>
            </a:lvl1pPr>
          </a:lstStyle>
          <a:p>
            <a:pPr lvl="0" algn="ctr">
              <a:defRPr sz="1800" cap="none" spc="0">
                <a:solidFill>
                  <a:srgbClr val="000000"/>
                </a:solidFill>
              </a:defRPr>
            </a:pPr>
            <a:r>
              <a:rPr lang="zh-CN" altLang="en-US" sz="3200" b="1" cap="none" spc="0" dirty="0">
                <a:solidFill>
                  <a:schemeClr val="bg1"/>
                </a:solidFill>
                <a:latin typeface="Impact" panose="020B0806030902050204" pitchFamily="34" charset="0"/>
                <a:ea typeface="微软雅黑" panose="020B0503020204020204" pitchFamily="34" charset="-122"/>
                <a:cs typeface="Heiti SC Light" charset="-122"/>
              </a:rPr>
              <a:t>谢谢</a:t>
            </a:r>
            <a:endParaRPr lang="zh-CN" altLang="en-US" sz="3200" b="1" cap="none" spc="0" dirty="0">
              <a:solidFill>
                <a:schemeClr val="bg1"/>
              </a:solidFill>
              <a:latin typeface="微软雅黑" panose="020B0503020204020204" pitchFamily="34" charset="-122"/>
              <a:ea typeface="微软雅黑" panose="020B0503020204020204" pitchFamily="34" charset="-122"/>
              <a:cs typeface="Heiti SC Light" charset="-122"/>
            </a:endParaRPr>
          </a:p>
        </p:txBody>
      </p:sp>
      <p:grpSp>
        <p:nvGrpSpPr>
          <p:cNvPr id="9" name="组合 45"/>
          <p:cNvGrpSpPr/>
          <p:nvPr/>
        </p:nvGrpSpPr>
        <p:grpSpPr>
          <a:xfrm>
            <a:off x="1524000" y="3790950"/>
            <a:ext cx="5960010" cy="338554"/>
            <a:chOff x="2002264" y="3416297"/>
            <a:chExt cx="8187473" cy="451404"/>
          </a:xfrm>
        </p:grpSpPr>
        <p:sp>
          <p:nvSpPr>
            <p:cNvPr id="17" name="矩形 17"/>
            <p:cNvSpPr>
              <a:spLocks noChangeArrowheads="1"/>
            </p:cNvSpPr>
            <p:nvPr/>
          </p:nvSpPr>
          <p:spPr bwMode="auto">
            <a:xfrm>
              <a:off x="3898034" y="3416297"/>
              <a:ext cx="4395931" cy="45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sz="1600" dirty="0">
                <a:solidFill>
                  <a:prstClr val="white"/>
                </a:solidFill>
                <a:latin typeface="+mn-ea"/>
                <a:ea typeface="+mn-ea"/>
              </a:endParaRPr>
            </a:p>
          </p:txBody>
        </p:sp>
        <p:cxnSp>
          <p:nvCxnSpPr>
            <p:cNvPr id="18" name="直接连接符 13"/>
            <p:cNvCxnSpPr/>
            <p:nvPr/>
          </p:nvCxnSpPr>
          <p:spPr bwMode="auto">
            <a:xfrm>
              <a:off x="2002264" y="3609064"/>
              <a:ext cx="1769599" cy="0"/>
            </a:xfrm>
            <a:prstGeom prst="line">
              <a:avLst/>
            </a:prstGeom>
            <a:noFill/>
            <a:ln w="12700" cap="flat" cmpd="sng" algn="ctr">
              <a:solidFill>
                <a:schemeClr val="bg1"/>
              </a:solidFill>
              <a:prstDash val="solid"/>
            </a:ln>
            <a:effectLst/>
          </p:spPr>
        </p:cxnSp>
        <p:cxnSp>
          <p:nvCxnSpPr>
            <p:cNvPr id="19" name="直接连接符 14"/>
            <p:cNvCxnSpPr/>
            <p:nvPr/>
          </p:nvCxnSpPr>
          <p:spPr bwMode="auto">
            <a:xfrm>
              <a:off x="8420138" y="3609064"/>
              <a:ext cx="1769599" cy="0"/>
            </a:xfrm>
            <a:prstGeom prst="line">
              <a:avLst/>
            </a:prstGeom>
            <a:noFill/>
            <a:ln w="12700" cap="flat" cmpd="sng" algn="ctr">
              <a:solidFill>
                <a:schemeClr val="bg1"/>
              </a:solidFill>
              <a:prstDash val="solid"/>
            </a:ln>
            <a:effectLst/>
          </p:spPr>
        </p:cxn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0"/>
            <a:ext cx="8793999" cy="3028950"/>
          </a:xfrm>
          <a:prstGeom prst="rect">
            <a:avLst/>
          </a:prstGeom>
        </p:spPr>
      </p:pic>
    </p:spTree>
    <p:extLst>
      <p:ext uri="{BB962C8B-B14F-4D97-AF65-F5344CB8AC3E}">
        <p14:creationId xmlns:p14="http://schemas.microsoft.com/office/powerpoint/2010/main" val="11104606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46">
            <a:extLst>
              <a:ext uri="{FF2B5EF4-FFF2-40B4-BE49-F238E27FC236}">
                <a16:creationId xmlns:a16="http://schemas.microsoft.com/office/drawing/2014/main" id="{F7FF685B-1154-4006-933C-F5EFB92D0EA6}"/>
              </a:ext>
            </a:extLst>
          </p:cNvPr>
          <p:cNvSpPr txBox="1"/>
          <p:nvPr/>
        </p:nvSpPr>
        <p:spPr>
          <a:xfrm>
            <a:off x="362148" y="160202"/>
            <a:ext cx="129413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a:solidFill>
                  <a:srgbClr val="4472C4"/>
                </a:solidFill>
                <a:latin typeface="微软雅黑" panose="020B0503020204020204" pitchFamily="34" charset="-122"/>
                <a:ea typeface="微软雅黑" panose="020B0503020204020204" pitchFamily="34" charset="-122"/>
              </a:rPr>
              <a:t>Abstract</a:t>
            </a:r>
            <a:endParaRPr lang="en-US" altLang="zh-CN" sz="2000" b="1" dirty="0">
              <a:solidFill>
                <a:srgbClr val="4472C4"/>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4" name="文本框 3">
            <a:extLst>
              <a:ext uri="{FF2B5EF4-FFF2-40B4-BE49-F238E27FC236}">
                <a16:creationId xmlns:a16="http://schemas.microsoft.com/office/drawing/2014/main" id="{4E20C4AD-2533-0A37-56A9-A1FF89372389}"/>
              </a:ext>
            </a:extLst>
          </p:cNvPr>
          <p:cNvSpPr txBox="1"/>
          <p:nvPr/>
        </p:nvSpPr>
        <p:spPr>
          <a:xfrm>
            <a:off x="362148" y="819150"/>
            <a:ext cx="8477052" cy="3963649"/>
          </a:xfrm>
          <a:prstGeom prst="rect">
            <a:avLst/>
          </a:prstGeom>
          <a:noFill/>
        </p:spPr>
        <p:txBody>
          <a:bodyPr wrap="square">
            <a:spAutoFit/>
          </a:bodyPr>
          <a:lstStyle/>
          <a:p>
            <a:pPr>
              <a:lnSpc>
                <a:spcPct val="120000"/>
              </a:lnSpc>
              <a:spcAft>
                <a:spcPts val="600"/>
              </a:spcAft>
            </a:pPr>
            <a:r>
              <a:rPr lang="en-US" altLang="zh-CN" dirty="0">
                <a:latin typeface="Times New Roman" panose="02020603050405020304" pitchFamily="18" charset="0"/>
                <a:cs typeface="Times New Roman" panose="02020603050405020304" pitchFamily="18" charset="0"/>
              </a:rPr>
              <a:t>U-Net, which is one of deep learning networks with an encoder-decoder architecture, is widely used in medical image segmentation. U-Net++ was developed as a modified U-Net by designing an architecture with nested and dense skip connections. </a:t>
            </a:r>
          </a:p>
          <a:p>
            <a:r>
              <a:rPr lang="en-US" altLang="zh-CN" sz="1400" dirty="0">
                <a:latin typeface="Times New Roman" panose="02020603050405020304" pitchFamily="18" charset="0"/>
                <a:cs typeface="Times New Roman" panose="02020603050405020304" pitchFamily="18" charset="0"/>
              </a:rPr>
              <a:t>U-Net</a:t>
            </a:r>
            <a:r>
              <a:rPr lang="zh-CN" altLang="en-US" sz="1400" dirty="0">
                <a:latin typeface="Times New Roman" panose="02020603050405020304" pitchFamily="18" charset="0"/>
                <a:cs typeface="Times New Roman" panose="02020603050405020304" pitchFamily="18" charset="0"/>
              </a:rPr>
              <a:t>是一种具有编码器</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解码器架构的深度学习网络，广泛应用于医学图像分割。</a:t>
            </a:r>
            <a:r>
              <a:rPr lang="en-US" altLang="zh-CN" sz="1400" dirty="0">
                <a:latin typeface="Times New Roman" panose="02020603050405020304" pitchFamily="18" charset="0"/>
                <a:cs typeface="Times New Roman" panose="02020603050405020304" pitchFamily="18" charset="0"/>
              </a:rPr>
              <a:t>U-Net++ </a:t>
            </a:r>
            <a:r>
              <a:rPr lang="zh-CN" altLang="en-US" sz="1400" dirty="0">
                <a:latin typeface="Times New Roman" panose="02020603050405020304" pitchFamily="18" charset="0"/>
                <a:cs typeface="Times New Roman" panose="02020603050405020304" pitchFamily="18" charset="0"/>
              </a:rPr>
              <a:t>是通过设计具有嵌套和密集跳跃连接的架构而开发为改进的 </a:t>
            </a:r>
            <a:r>
              <a:rPr lang="en-US" altLang="zh-CN" sz="1400" dirty="0">
                <a:latin typeface="Times New Roman" panose="02020603050405020304" pitchFamily="18" charset="0"/>
                <a:cs typeface="Times New Roman" panose="02020603050405020304" pitchFamily="18" charset="0"/>
              </a:rPr>
              <a:t>U-Net</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pPr>
              <a:lnSpc>
                <a:spcPct val="120000"/>
              </a:lnSpc>
              <a:spcAft>
                <a:spcPts val="600"/>
              </a:spcAft>
            </a:pPr>
            <a:r>
              <a:rPr lang="en-US" altLang="zh-CN" dirty="0">
                <a:latin typeface="Times New Roman" panose="02020603050405020304" pitchFamily="18" charset="0"/>
                <a:cs typeface="Times New Roman" panose="02020603050405020304" pitchFamily="18" charset="0"/>
              </a:rPr>
              <a:t>However, it does not explore sufficient information from </a:t>
            </a:r>
            <a:r>
              <a:rPr lang="en-US" altLang="zh-CN" dirty="0">
                <a:solidFill>
                  <a:srgbClr val="FF0000"/>
                </a:solidFill>
                <a:latin typeface="Times New Roman" panose="02020603050405020304" pitchFamily="18" charset="0"/>
                <a:cs typeface="Times New Roman" panose="02020603050405020304" pitchFamily="18" charset="0"/>
              </a:rPr>
              <a:t>full scales </a:t>
            </a:r>
            <a:r>
              <a:rPr lang="en-US" altLang="zh-CN" dirty="0">
                <a:latin typeface="Times New Roman" panose="02020603050405020304" pitchFamily="18" charset="0"/>
                <a:cs typeface="Times New Roman" panose="02020603050405020304" pitchFamily="18" charset="0"/>
              </a:rPr>
              <a:t>and there is still a large room for improvement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然而，它没有从</a:t>
            </a:r>
            <a:r>
              <a:rPr lang="zh-CN" altLang="en-US" sz="1400" dirty="0">
                <a:solidFill>
                  <a:srgbClr val="FF0000"/>
                </a:solidFill>
                <a:latin typeface="Times New Roman" panose="02020603050405020304" pitchFamily="18" charset="0"/>
                <a:cs typeface="Times New Roman" panose="02020603050405020304" pitchFamily="18" charset="0"/>
              </a:rPr>
              <a:t>全尺度</a:t>
            </a:r>
            <a:r>
              <a:rPr lang="zh-CN" altLang="en-US" sz="1400" dirty="0">
                <a:latin typeface="Times New Roman" panose="02020603050405020304" pitchFamily="18" charset="0"/>
                <a:cs typeface="Times New Roman" panose="02020603050405020304" pitchFamily="18" charset="0"/>
              </a:rPr>
              <a:t>探索足够的信息，仍然有很大的改进空间。</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pPr>
              <a:lnSpc>
                <a:spcPct val="120000"/>
              </a:lnSpc>
              <a:spcAft>
                <a:spcPts val="600"/>
              </a:spcAft>
            </a:pPr>
            <a:r>
              <a:rPr lang="en-US" altLang="zh-CN" dirty="0">
                <a:latin typeface="Times New Roman" panose="02020603050405020304" pitchFamily="18" charset="0"/>
                <a:cs typeface="Times New Roman" panose="02020603050405020304" pitchFamily="18" charset="0"/>
              </a:rPr>
              <a:t>In this paper, we propose a novel U-Net 3+, which takes advantage </a:t>
            </a:r>
            <a:r>
              <a:rPr lang="en-US" altLang="zh-CN" dirty="0">
                <a:solidFill>
                  <a:srgbClr val="FF0000"/>
                </a:solidFill>
                <a:latin typeface="Times New Roman" panose="02020603050405020304" pitchFamily="18" charset="0"/>
                <a:cs typeface="Times New Roman" panose="02020603050405020304" pitchFamily="18" charset="0"/>
              </a:rPr>
              <a:t>of full-scale skip connections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deep supervisions.</a:t>
            </a:r>
          </a:p>
          <a:p>
            <a:pPr>
              <a:lnSpc>
                <a:spcPct val="120000"/>
              </a:lnSpc>
              <a:spcAft>
                <a:spcPts val="600"/>
              </a:spcAft>
            </a:pPr>
            <a:r>
              <a:rPr kumimoji="0" lang="zh-CN" altLang="en-US" sz="14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rPr>
              <a:t>在本文中，我们提出了一种新颖的 </a:t>
            </a:r>
            <a:r>
              <a:rPr kumimoji="0" lang="en-US" altLang="zh-CN" sz="14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rPr>
              <a:t>U-Net 3+</a:t>
            </a:r>
            <a:r>
              <a:rPr kumimoji="0" lang="zh-CN" altLang="en-US" sz="14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rPr>
              <a:t>，它利用了</a:t>
            </a:r>
            <a:r>
              <a:rPr kumimoji="0" lang="zh-CN" altLang="en-US"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全尺度的跳跃连接</a:t>
            </a:r>
            <a:r>
              <a:rPr kumimoji="0" lang="zh-CN" altLang="en-US" sz="14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rPr>
              <a:t>和</a:t>
            </a:r>
            <a:r>
              <a:rPr kumimoji="0" lang="zh-CN" altLang="en-US"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深度监督</a:t>
            </a:r>
            <a:r>
              <a:rPr kumimoji="0" lang="zh-CN" altLang="en-US" sz="14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556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46">
            <a:extLst>
              <a:ext uri="{FF2B5EF4-FFF2-40B4-BE49-F238E27FC236}">
                <a16:creationId xmlns:a16="http://schemas.microsoft.com/office/drawing/2014/main" id="{F7FF685B-1154-4006-933C-F5EFB92D0EA6}"/>
              </a:ext>
            </a:extLst>
          </p:cNvPr>
          <p:cNvSpPr txBox="1"/>
          <p:nvPr/>
        </p:nvSpPr>
        <p:spPr>
          <a:xfrm>
            <a:off x="362148" y="160202"/>
            <a:ext cx="129413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a:solidFill>
                  <a:srgbClr val="4472C4"/>
                </a:solidFill>
                <a:latin typeface="微软雅黑" panose="020B0503020204020204" pitchFamily="34" charset="-122"/>
                <a:ea typeface="微软雅黑" panose="020B0503020204020204" pitchFamily="34" charset="-122"/>
              </a:rPr>
              <a:t>Abstract</a:t>
            </a:r>
            <a:endParaRPr lang="en-US" altLang="zh-CN" sz="2000" b="1" dirty="0">
              <a:solidFill>
                <a:srgbClr val="4472C4"/>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4" name="文本框 3">
            <a:extLst>
              <a:ext uri="{FF2B5EF4-FFF2-40B4-BE49-F238E27FC236}">
                <a16:creationId xmlns:a16="http://schemas.microsoft.com/office/drawing/2014/main" id="{4E20C4AD-2533-0A37-56A9-A1FF89372389}"/>
              </a:ext>
            </a:extLst>
          </p:cNvPr>
          <p:cNvSpPr txBox="1"/>
          <p:nvPr/>
        </p:nvSpPr>
        <p:spPr>
          <a:xfrm>
            <a:off x="304800" y="560312"/>
            <a:ext cx="8477052" cy="3025444"/>
          </a:xfrm>
          <a:prstGeom prst="rect">
            <a:avLst/>
          </a:prstGeom>
          <a:noFill/>
        </p:spPr>
        <p:txBody>
          <a:bodyPr wrap="square">
            <a:spAutoFit/>
          </a:bodyPr>
          <a:lstStyle/>
          <a:p>
            <a:pPr>
              <a:lnSpc>
                <a:spcPct val="120000"/>
              </a:lnSpc>
              <a:spcAft>
                <a:spcPts val="600"/>
              </a:spcAft>
            </a:pPr>
            <a:r>
              <a:rPr lang="en-US" altLang="zh-CN" dirty="0">
                <a:latin typeface="Times New Roman" panose="02020603050405020304" pitchFamily="18" charset="0"/>
                <a:cs typeface="Times New Roman" panose="02020603050405020304" pitchFamily="18" charset="0"/>
              </a:rPr>
              <a:t>The full-scale skip connections incorporate low-level details with high-level semantics from feature maps in different scales; while the deep supervision learns hierarchical representations from the full-scale aggregated feature maps. We further propose a hybrid loss function and devise a classification-guided module to enhance the organ boundary and reduce the over-segmentation in a non-organ image, yielding more accurate segmentation results. </a:t>
            </a:r>
          </a:p>
          <a:p>
            <a:r>
              <a:rPr lang="zh-CN" altLang="en-US" sz="1400" dirty="0">
                <a:latin typeface="Times New Roman" panose="02020603050405020304" pitchFamily="18" charset="0"/>
                <a:cs typeface="Times New Roman" panose="02020603050405020304" pitchFamily="18" charset="0"/>
              </a:rPr>
              <a:t>全尺度跳跃连接将低级细节与来自不同尺度特征图的高级语义相结合； 而深度监督则从全尺寸聚合特征图中学习层次表示。并进一步提出了一种混合损失函数。我们进一步提出了一种混合损失函数，并设计了一个分类引导模块来增强器官边界并减少非器官图像中的过度分割，从而产生更准确的分割结果。</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0724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46">
            <a:extLst>
              <a:ext uri="{FF2B5EF4-FFF2-40B4-BE49-F238E27FC236}">
                <a16:creationId xmlns:a16="http://schemas.microsoft.com/office/drawing/2014/main" id="{F7FF685B-1154-4006-933C-F5EFB92D0EA6}"/>
              </a:ext>
            </a:extLst>
          </p:cNvPr>
          <p:cNvSpPr txBox="1"/>
          <p:nvPr/>
        </p:nvSpPr>
        <p:spPr>
          <a:xfrm>
            <a:off x="362148" y="160202"/>
            <a:ext cx="191520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Contribution </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3" name="文本框 2">
            <a:extLst>
              <a:ext uri="{FF2B5EF4-FFF2-40B4-BE49-F238E27FC236}">
                <a16:creationId xmlns:a16="http://schemas.microsoft.com/office/drawing/2014/main" id="{58F2666A-6BDE-718A-2C77-5C464233DFC9}"/>
              </a:ext>
            </a:extLst>
          </p:cNvPr>
          <p:cNvSpPr txBox="1"/>
          <p:nvPr/>
        </p:nvSpPr>
        <p:spPr>
          <a:xfrm>
            <a:off x="362148" y="560312"/>
            <a:ext cx="8172252" cy="3988271"/>
          </a:xfrm>
          <a:prstGeom prst="rect">
            <a:avLst/>
          </a:prstGeom>
          <a:noFill/>
        </p:spPr>
        <p:txBody>
          <a:bodyPr wrap="square">
            <a:spAutoFit/>
          </a:bodyPr>
          <a:lstStyle/>
          <a:p>
            <a:pPr marL="285750" indent="-285750">
              <a:lnSpc>
                <a:spcPct val="12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full-scale skip connections incorporate low-level details with high-level semantics from feature maps in different scales</a:t>
            </a:r>
            <a:r>
              <a:rPr lang="en-US" altLang="zh-CN" sz="1400" dirty="0">
                <a:latin typeface="Times New Roman" panose="02020603050405020304" pitchFamily="18" charset="0"/>
                <a:cs typeface="Times New Roman" panose="02020603050405020304" pitchFamily="18" charset="0"/>
              </a:rPr>
              <a:t> .</a:t>
            </a:r>
          </a:p>
          <a:p>
            <a:pPr>
              <a:lnSpc>
                <a:spcPct val="120000"/>
              </a:lnSpc>
              <a:spcAft>
                <a:spcPts val="600"/>
              </a:spcAft>
            </a:pP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全尺度跳跃连接将低级细节与来自不同尺度特征图的高级语义相结合。</a:t>
            </a:r>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deep supervision learns hierarchical representations from the full-scale aggregated feature maps</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284400" indent="-284400"/>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而深度监督则从全尺寸聚合特征图中学习层次表示。</a:t>
            </a:r>
            <a:endParaRPr lang="en-US" altLang="zh-CN" sz="1400" dirty="0">
              <a:latin typeface="Times New Roman" panose="02020603050405020304" pitchFamily="18" charset="0"/>
              <a:cs typeface="Times New Roman" panose="02020603050405020304" pitchFamily="18" charset="0"/>
            </a:endParaRPr>
          </a:p>
          <a:p>
            <a:pPr marL="284400" indent="-284400"/>
            <a:endParaRPr lang="en-US" altLang="zh-CN" sz="1400" dirty="0">
              <a:latin typeface="Times New Roman" panose="02020603050405020304" pitchFamily="18" charset="0"/>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further propose a hybrid loss function and devise a classification-guided module to enhance the organ boundary and reduce the over-segmentation in a non-organ image, yielding more accurate segmentation results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spcAft>
                <a:spcPts val="600"/>
              </a:spcAft>
            </a:pPr>
            <a:r>
              <a:rPr lang="zh-CN" altLang="en-US" sz="1400" dirty="0">
                <a:latin typeface="Times New Roman" panose="02020603050405020304" pitchFamily="18" charset="0"/>
                <a:cs typeface="Times New Roman" panose="02020603050405020304" pitchFamily="18" charset="0"/>
              </a:rPr>
              <a:t>       我们进一步提出了一种混合损失函数，并设计了一个分类引导模块来增强器官边界并减少非器官图</a:t>
            </a:r>
            <a:endParaRPr lang="en-US" altLang="zh-CN" sz="1400" dirty="0">
              <a:latin typeface="Times New Roman" panose="02020603050405020304" pitchFamily="18" charset="0"/>
              <a:cs typeface="Times New Roman" panose="02020603050405020304" pitchFamily="18" charset="0"/>
            </a:endParaRPr>
          </a:p>
          <a:p>
            <a:pPr>
              <a:lnSpc>
                <a:spcPct val="120000"/>
              </a:lnSpc>
              <a:spcAft>
                <a:spcPts val="600"/>
              </a:spcAft>
            </a:pP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像中的过度分割，从而产生更准确的分割结果。</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5133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805623"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Introduction</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pic>
        <p:nvPicPr>
          <p:cNvPr id="3" name="图片 2">
            <a:extLst>
              <a:ext uri="{FF2B5EF4-FFF2-40B4-BE49-F238E27FC236}">
                <a16:creationId xmlns:a16="http://schemas.microsoft.com/office/drawing/2014/main" id="{7C44C431-2303-1F1F-376A-6FE31F7CC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152525"/>
            <a:ext cx="7810500" cy="2838450"/>
          </a:xfrm>
          <a:prstGeom prst="rect">
            <a:avLst/>
          </a:prstGeom>
        </p:spPr>
      </p:pic>
    </p:spTree>
    <p:extLst>
      <p:ext uri="{BB962C8B-B14F-4D97-AF65-F5344CB8AC3E}">
        <p14:creationId xmlns:p14="http://schemas.microsoft.com/office/powerpoint/2010/main" val="41349190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306295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Framework of</a:t>
            </a:r>
            <a:r>
              <a:rPr lang="zh-CN" altLang="en-US" sz="2000" b="1" dirty="0">
                <a:solidFill>
                  <a:srgbClr val="4472C4"/>
                </a:solidFill>
                <a:latin typeface="微软雅黑" panose="020B0503020204020204" pitchFamily="34" charset="-122"/>
                <a:ea typeface="微软雅黑" panose="020B0503020204020204" pitchFamily="34" charset="-122"/>
              </a:rPr>
              <a:t> </a:t>
            </a:r>
            <a:r>
              <a:rPr lang="en-US" altLang="zh-CN" sz="2000" b="1" dirty="0">
                <a:solidFill>
                  <a:srgbClr val="4472C4"/>
                </a:solidFill>
                <a:latin typeface="微软雅黑" panose="020B0503020204020204" pitchFamily="34" charset="-122"/>
                <a:ea typeface="微软雅黑" panose="020B0503020204020204" pitchFamily="34" charset="-122"/>
              </a:rPr>
              <a:t>Method</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pic>
        <p:nvPicPr>
          <p:cNvPr id="4" name="图片 3">
            <a:extLst>
              <a:ext uri="{FF2B5EF4-FFF2-40B4-BE49-F238E27FC236}">
                <a16:creationId xmlns:a16="http://schemas.microsoft.com/office/drawing/2014/main" id="{A7DD4317-D809-D561-29CC-6A45F117B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870206"/>
            <a:ext cx="6314873" cy="2895600"/>
          </a:xfrm>
          <a:prstGeom prst="rect">
            <a:avLst/>
          </a:prstGeom>
        </p:spPr>
      </p:pic>
      <p:pic>
        <p:nvPicPr>
          <p:cNvPr id="7" name="图片 6">
            <a:extLst>
              <a:ext uri="{FF2B5EF4-FFF2-40B4-BE49-F238E27FC236}">
                <a16:creationId xmlns:a16="http://schemas.microsoft.com/office/drawing/2014/main" id="{3D6CF92E-863B-5502-85C9-F4F81462D81A}"/>
              </a:ext>
            </a:extLst>
          </p:cNvPr>
          <p:cNvPicPr>
            <a:picLocks noChangeAspect="1"/>
          </p:cNvPicPr>
          <p:nvPr/>
        </p:nvPicPr>
        <p:blipFill>
          <a:blip r:embed="rId5"/>
          <a:stretch>
            <a:fillRect/>
          </a:stretch>
        </p:blipFill>
        <p:spPr>
          <a:xfrm>
            <a:off x="1934207" y="3943350"/>
            <a:ext cx="5037257" cy="998307"/>
          </a:xfrm>
          <a:prstGeom prst="rect">
            <a:avLst/>
          </a:prstGeom>
        </p:spPr>
      </p:pic>
    </p:spTree>
    <p:extLst>
      <p:ext uri="{BB962C8B-B14F-4D97-AF65-F5344CB8AC3E}">
        <p14:creationId xmlns:p14="http://schemas.microsoft.com/office/powerpoint/2010/main" val="41289645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307577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Framework of</a:t>
            </a:r>
            <a:r>
              <a:rPr lang="zh-CN" altLang="en-US" sz="2000" b="1" dirty="0">
                <a:solidFill>
                  <a:srgbClr val="4472C4"/>
                </a:solidFill>
                <a:latin typeface="微软雅黑" panose="020B0503020204020204" pitchFamily="34" charset="-122"/>
                <a:ea typeface="微软雅黑" panose="020B0503020204020204" pitchFamily="34" charset="-122"/>
              </a:rPr>
              <a:t> </a:t>
            </a:r>
            <a:r>
              <a:rPr lang="en-US" altLang="zh-CN" sz="2000" b="1" dirty="0">
                <a:solidFill>
                  <a:srgbClr val="4472C4"/>
                </a:solidFill>
                <a:latin typeface="微软雅黑" panose="020B0503020204020204" pitchFamily="34" charset="-122"/>
                <a:ea typeface="微软雅黑" panose="020B0503020204020204" pitchFamily="34" charset="-122"/>
              </a:rPr>
              <a:t>Method</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pic>
        <p:nvPicPr>
          <p:cNvPr id="4" name="图片 3">
            <a:extLst>
              <a:ext uri="{FF2B5EF4-FFF2-40B4-BE49-F238E27FC236}">
                <a16:creationId xmlns:a16="http://schemas.microsoft.com/office/drawing/2014/main" id="{6FD0F1D6-EA7F-C466-5E79-E9CD54E241F2}"/>
              </a:ext>
            </a:extLst>
          </p:cNvPr>
          <p:cNvPicPr>
            <a:picLocks noChangeAspect="1"/>
          </p:cNvPicPr>
          <p:nvPr/>
        </p:nvPicPr>
        <p:blipFill>
          <a:blip r:embed="rId4"/>
          <a:stretch>
            <a:fillRect/>
          </a:stretch>
        </p:blipFill>
        <p:spPr>
          <a:xfrm>
            <a:off x="2652444" y="742950"/>
            <a:ext cx="3839111" cy="2819794"/>
          </a:xfrm>
          <a:prstGeom prst="rect">
            <a:avLst/>
          </a:prstGeom>
        </p:spPr>
      </p:pic>
      <p:pic>
        <p:nvPicPr>
          <p:cNvPr id="7" name="图片 6">
            <a:extLst>
              <a:ext uri="{FF2B5EF4-FFF2-40B4-BE49-F238E27FC236}">
                <a16:creationId xmlns:a16="http://schemas.microsoft.com/office/drawing/2014/main" id="{626490B5-7397-0BF9-AA8B-E41CDE30CCF0}"/>
              </a:ext>
            </a:extLst>
          </p:cNvPr>
          <p:cNvPicPr>
            <a:picLocks noChangeAspect="1"/>
          </p:cNvPicPr>
          <p:nvPr/>
        </p:nvPicPr>
        <p:blipFill>
          <a:blip r:embed="rId5"/>
          <a:stretch>
            <a:fillRect/>
          </a:stretch>
        </p:blipFill>
        <p:spPr>
          <a:xfrm>
            <a:off x="152400" y="3955463"/>
            <a:ext cx="4343400" cy="665349"/>
          </a:xfrm>
          <a:prstGeom prst="rect">
            <a:avLst/>
          </a:prstGeom>
        </p:spPr>
      </p:pic>
      <p:pic>
        <p:nvPicPr>
          <p:cNvPr id="9" name="图片 8">
            <a:extLst>
              <a:ext uri="{FF2B5EF4-FFF2-40B4-BE49-F238E27FC236}">
                <a16:creationId xmlns:a16="http://schemas.microsoft.com/office/drawing/2014/main" id="{86FE1D64-1E8A-727D-F1D6-2C7955095956}"/>
              </a:ext>
            </a:extLst>
          </p:cNvPr>
          <p:cNvPicPr>
            <a:picLocks noChangeAspect="1"/>
          </p:cNvPicPr>
          <p:nvPr/>
        </p:nvPicPr>
        <p:blipFill>
          <a:blip r:embed="rId6"/>
          <a:stretch>
            <a:fillRect/>
          </a:stretch>
        </p:blipFill>
        <p:spPr>
          <a:xfrm>
            <a:off x="4764339" y="3943350"/>
            <a:ext cx="4343400" cy="648690"/>
          </a:xfrm>
          <a:prstGeom prst="rect">
            <a:avLst/>
          </a:prstGeom>
        </p:spPr>
      </p:pic>
    </p:spTree>
    <p:extLst>
      <p:ext uri="{BB962C8B-B14F-4D97-AF65-F5344CB8AC3E}">
        <p14:creationId xmlns:p14="http://schemas.microsoft.com/office/powerpoint/2010/main" val="42913842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306295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Framework of</a:t>
            </a:r>
            <a:r>
              <a:rPr lang="zh-CN" altLang="en-US" sz="2000" b="1" dirty="0">
                <a:solidFill>
                  <a:srgbClr val="4472C4"/>
                </a:solidFill>
                <a:latin typeface="微软雅黑" panose="020B0503020204020204" pitchFamily="34" charset="-122"/>
                <a:ea typeface="微软雅黑" panose="020B0503020204020204" pitchFamily="34" charset="-122"/>
              </a:rPr>
              <a:t> </a:t>
            </a:r>
            <a:r>
              <a:rPr lang="en-US" altLang="zh-CN" sz="2000" b="1" dirty="0">
                <a:solidFill>
                  <a:srgbClr val="4472C4"/>
                </a:solidFill>
                <a:latin typeface="微软雅黑" panose="020B0503020204020204" pitchFamily="34" charset="-122"/>
                <a:ea typeface="微软雅黑" panose="020B0503020204020204" pitchFamily="34" charset="-122"/>
              </a:rPr>
              <a:t>Method</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pic>
        <p:nvPicPr>
          <p:cNvPr id="3" name="图片 2">
            <a:extLst>
              <a:ext uri="{FF2B5EF4-FFF2-40B4-BE49-F238E27FC236}">
                <a16:creationId xmlns:a16="http://schemas.microsoft.com/office/drawing/2014/main" id="{1456D5AA-99BE-B056-63BD-41A150F4D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865082"/>
            <a:ext cx="6591300" cy="3657368"/>
          </a:xfrm>
          <a:prstGeom prst="rect">
            <a:avLst/>
          </a:prstGeom>
        </p:spPr>
      </p:pic>
    </p:spTree>
    <p:extLst>
      <p:ext uri="{BB962C8B-B14F-4D97-AF65-F5344CB8AC3E}">
        <p14:creationId xmlns:p14="http://schemas.microsoft.com/office/powerpoint/2010/main" val="30750209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26882"/>
            <a:ext cx="838200" cy="838200"/>
          </a:xfrm>
          <a:prstGeom prst="rect">
            <a:avLst/>
          </a:prstGeom>
        </p:spPr>
      </p:pic>
      <p:sp>
        <p:nvSpPr>
          <p:cNvPr id="17" name="文本框 46">
            <a:extLst>
              <a:ext uri="{FF2B5EF4-FFF2-40B4-BE49-F238E27FC236}">
                <a16:creationId xmlns:a16="http://schemas.microsoft.com/office/drawing/2014/main" id="{13CB2652-C5EB-4CBF-945F-6B39B99672A5}"/>
              </a:ext>
            </a:extLst>
          </p:cNvPr>
          <p:cNvSpPr txBox="1"/>
          <p:nvPr/>
        </p:nvSpPr>
        <p:spPr>
          <a:xfrm>
            <a:off x="362148" y="160202"/>
            <a:ext cx="129715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2000" b="1" dirty="0">
                <a:solidFill>
                  <a:srgbClr val="4472C4"/>
                </a:solidFill>
                <a:latin typeface="微软雅黑" panose="020B0503020204020204" pitchFamily="34" charset="-122"/>
                <a:ea typeface="微软雅黑" panose="020B0503020204020204" pitchFamily="34" charset="-122"/>
              </a:rPr>
              <a:t>Datasets</a:t>
            </a:r>
          </a:p>
        </p:txBody>
      </p:sp>
      <p:sp>
        <p:nvSpPr>
          <p:cNvPr id="6" name="文本框 5">
            <a:extLst>
              <a:ext uri="{FF2B5EF4-FFF2-40B4-BE49-F238E27FC236}">
                <a16:creationId xmlns:a16="http://schemas.microsoft.com/office/drawing/2014/main" id="{1F53E5EA-8270-D64A-55AB-AD699FC71545}"/>
              </a:ext>
            </a:extLst>
          </p:cNvPr>
          <p:cNvSpPr txBox="1"/>
          <p:nvPr/>
        </p:nvSpPr>
        <p:spPr>
          <a:xfrm>
            <a:off x="609600" y="865082"/>
            <a:ext cx="7391400" cy="3139321"/>
          </a:xfrm>
          <a:prstGeom prst="rect">
            <a:avLst/>
          </a:prstGeom>
          <a:noFill/>
        </p:spPr>
        <p:txBody>
          <a:bodyPr wrap="square">
            <a:spAutoFit/>
          </a:bodyPr>
          <a:lstStyle/>
          <a:p>
            <a:pPr algn="just"/>
            <a:r>
              <a:rPr lang="zh-CN" altLang="en-US" dirty="0"/>
              <a:t>该方法在两个器官上得到了验证：肝脏和脾脏。</a:t>
            </a:r>
            <a:endParaRPr lang="en-US" altLang="zh-CN" dirty="0"/>
          </a:p>
          <a:p>
            <a:pPr algn="just"/>
            <a:endParaRPr lang="en-US" altLang="zh-CN" dirty="0"/>
          </a:p>
          <a:p>
            <a:pPr algn="just"/>
            <a:r>
              <a:rPr lang="zh-CN" altLang="en-US" dirty="0"/>
              <a:t>肝脏分割数据集来自 </a:t>
            </a:r>
            <a:r>
              <a:rPr lang="en-US" altLang="zh-CN" dirty="0"/>
              <a:t>ISBI LITS 2017 Challenge</a:t>
            </a:r>
            <a:r>
              <a:rPr lang="zh-CN" altLang="en-US" dirty="0"/>
              <a:t>。它包含</a:t>
            </a:r>
            <a:r>
              <a:rPr lang="en-US" altLang="zh-CN" dirty="0"/>
              <a:t>131</a:t>
            </a:r>
            <a:r>
              <a:rPr lang="zh-CN" altLang="en-US" dirty="0"/>
              <a:t>个增强型</a:t>
            </a:r>
            <a:r>
              <a:rPr lang="en-US" altLang="zh-CN" dirty="0"/>
              <a:t>3D</a:t>
            </a:r>
            <a:r>
              <a:rPr lang="zh-CN" altLang="en-US" dirty="0"/>
              <a:t>腹部</a:t>
            </a:r>
            <a:r>
              <a:rPr lang="en-US" altLang="zh-CN" dirty="0"/>
              <a:t>CT</a:t>
            </a:r>
            <a:r>
              <a:rPr lang="zh-CN" altLang="en-US" dirty="0"/>
              <a:t>扫描，其中</a:t>
            </a:r>
            <a:r>
              <a:rPr lang="en-US" altLang="zh-CN" dirty="0"/>
              <a:t>103</a:t>
            </a:r>
            <a:r>
              <a:rPr lang="zh-CN" altLang="en-US" dirty="0"/>
              <a:t>个</a:t>
            </a:r>
            <a:r>
              <a:rPr lang="en-US" altLang="zh-CN" dirty="0"/>
              <a:t>CT volumes</a:t>
            </a:r>
            <a:r>
              <a:rPr lang="zh-CN" altLang="en-US" dirty="0"/>
              <a:t>用于训练，</a:t>
            </a:r>
            <a:r>
              <a:rPr lang="en-US" altLang="zh-CN" dirty="0"/>
              <a:t>28</a:t>
            </a:r>
            <a:r>
              <a:rPr lang="zh-CN" altLang="en-US" dirty="0"/>
              <a:t>个</a:t>
            </a:r>
            <a:r>
              <a:rPr lang="en-US" altLang="zh-CN" dirty="0"/>
              <a:t>CT volumes</a:t>
            </a:r>
            <a:r>
              <a:rPr lang="zh-CN" altLang="en-US" dirty="0"/>
              <a:t>用于测试。</a:t>
            </a:r>
            <a:endParaRPr lang="en-US" altLang="zh-CN" dirty="0"/>
          </a:p>
          <a:p>
            <a:pPr algn="just"/>
            <a:r>
              <a:rPr lang="zh-CN" altLang="en-US" dirty="0"/>
              <a:t> </a:t>
            </a:r>
            <a:endParaRPr lang="en-US" altLang="zh-CN" dirty="0"/>
          </a:p>
          <a:p>
            <a:pPr algn="just"/>
            <a:r>
              <a:rPr lang="zh-CN" altLang="en-US" dirty="0"/>
              <a:t>脾脏数据集来自作者从医院自己采集。它包含</a:t>
            </a:r>
            <a:r>
              <a:rPr lang="en-US" altLang="zh-CN" dirty="0"/>
              <a:t>49</a:t>
            </a:r>
            <a:r>
              <a:rPr lang="zh-CN" altLang="en-US" dirty="0"/>
              <a:t>个增强型</a:t>
            </a:r>
            <a:r>
              <a:rPr lang="en-US" altLang="zh-CN" dirty="0"/>
              <a:t>3D</a:t>
            </a:r>
            <a:r>
              <a:rPr lang="zh-CN" altLang="en-US" dirty="0"/>
              <a:t>腹部</a:t>
            </a:r>
            <a:r>
              <a:rPr lang="en-US" altLang="zh-CN" dirty="0"/>
              <a:t>CT</a:t>
            </a:r>
            <a:r>
              <a:rPr lang="zh-CN" altLang="en-US" dirty="0"/>
              <a:t>扫描，其中</a:t>
            </a:r>
            <a:r>
              <a:rPr lang="en-US" altLang="zh-CN" dirty="0"/>
              <a:t>40</a:t>
            </a:r>
            <a:r>
              <a:rPr lang="zh-CN" altLang="en-US" dirty="0"/>
              <a:t>个</a:t>
            </a:r>
            <a:r>
              <a:rPr lang="en-US" altLang="zh-CN" dirty="0"/>
              <a:t>CT volumes</a:t>
            </a:r>
            <a:r>
              <a:rPr lang="zh-CN" altLang="en-US" dirty="0"/>
              <a:t>用于训练，</a:t>
            </a:r>
            <a:r>
              <a:rPr lang="en-US" altLang="zh-CN" dirty="0"/>
              <a:t>9</a:t>
            </a:r>
            <a:r>
              <a:rPr lang="zh-CN" altLang="en-US" dirty="0"/>
              <a:t>个</a:t>
            </a:r>
            <a:r>
              <a:rPr lang="en-US" altLang="zh-CN" dirty="0"/>
              <a:t>CT volumes</a:t>
            </a:r>
            <a:r>
              <a:rPr lang="zh-CN" altLang="en-US" dirty="0"/>
              <a:t>用于和测试。 </a:t>
            </a:r>
            <a:endParaRPr lang="en-US" altLang="zh-CN" dirty="0"/>
          </a:p>
          <a:p>
            <a:pPr algn="just"/>
            <a:endParaRPr lang="en-US" altLang="zh-CN" dirty="0"/>
          </a:p>
          <a:p>
            <a:pPr algn="just"/>
            <a:r>
              <a:rPr lang="zh-CN" altLang="en-US" dirty="0"/>
              <a:t>为了加快训练速度，</a:t>
            </a:r>
            <a:r>
              <a:rPr lang="zh-CN" altLang="en-US" dirty="0">
                <a:solidFill>
                  <a:srgbClr val="FF0000"/>
                </a:solidFill>
              </a:rPr>
              <a:t>输入图像具有三个通道，包括待分割的切片和上下切片，裁剪为</a:t>
            </a:r>
            <a:r>
              <a:rPr lang="en-US" altLang="zh-CN" dirty="0">
                <a:solidFill>
                  <a:srgbClr val="FF0000"/>
                </a:solidFill>
              </a:rPr>
              <a:t>320×320</a:t>
            </a:r>
            <a:r>
              <a:rPr lang="zh-CN" altLang="en-US" dirty="0">
                <a:solidFill>
                  <a:srgbClr val="FF0000"/>
                </a:solidFill>
              </a:rPr>
              <a:t>。</a:t>
            </a:r>
          </a:p>
        </p:txBody>
      </p:sp>
    </p:spTree>
    <p:extLst>
      <p:ext uri="{BB962C8B-B14F-4D97-AF65-F5344CB8AC3E}">
        <p14:creationId xmlns:p14="http://schemas.microsoft.com/office/powerpoint/2010/main" val="20900155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270"/>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14043</TotalTime>
  <Words>780</Words>
  <Application>Microsoft Office PowerPoint</Application>
  <PresentationFormat>全屏显示(16:9)</PresentationFormat>
  <Paragraphs>58</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微软雅黑</vt:lpstr>
      <vt:lpstr>Arial</vt:lpstr>
      <vt:lpstr>Calibri</vt:lpstr>
      <vt:lpstr>Impact</vt:lpstr>
      <vt:lpstr>Times New Roman</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6270</dc:title>
  <dc:creator>优品PPT</dc:creator>
  <cp:keywords>http:/www.ypppt.com</cp:keywords>
  <dc:description>http://www.ypppt.com/</dc:description>
  <cp:lastModifiedBy>chun xu</cp:lastModifiedBy>
  <cp:revision>329</cp:revision>
  <dcterms:created xsi:type="dcterms:W3CDTF">2015-07-29T09:05:00Z</dcterms:created>
  <dcterms:modified xsi:type="dcterms:W3CDTF">2023-09-20T14:13:43Z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