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3" r:id="rId2"/>
    <p:sldId id="400" r:id="rId3"/>
    <p:sldId id="408" r:id="rId4"/>
    <p:sldId id="374" r:id="rId5"/>
    <p:sldId id="345" r:id="rId6"/>
    <p:sldId id="409" r:id="rId7"/>
    <p:sldId id="390" r:id="rId8"/>
    <p:sldId id="410" r:id="rId9"/>
    <p:sldId id="411" r:id="rId10"/>
    <p:sldId id="412" r:id="rId11"/>
    <p:sldId id="413" r:id="rId12"/>
    <p:sldId id="371" r:id="rId13"/>
    <p:sldId id="414" r:id="rId14"/>
    <p:sldId id="396" r:id="rId15"/>
    <p:sldId id="415" r:id="rId16"/>
    <p:sldId id="403" r:id="rId17"/>
    <p:sldId id="389" r:id="rId18"/>
    <p:sldId id="333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feng Wu" initials="CW" lastIdx="1" clrIdx="0">
    <p:extLst>
      <p:ext uri="{19B8F6BF-5375-455C-9EA6-DF929625EA0E}">
        <p15:presenceInfo xmlns:p15="http://schemas.microsoft.com/office/powerpoint/2012/main" userId="Caifeng W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72C4"/>
    <a:srgbClr val="44546A"/>
    <a:srgbClr val="213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9A571-0882-4F25-8DC4-E9D7B696229D}" v="917" dt="2022-03-20T03:25:49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7" autoAdjust="0"/>
    <p:restoredTop sz="74150" autoAdjust="0"/>
  </p:normalViewPr>
  <p:slideViewPr>
    <p:cSldViewPr>
      <p:cViewPr varScale="1">
        <p:scale>
          <a:sx n="114" d="100"/>
          <a:sy n="114" d="100"/>
        </p:scale>
        <p:origin x="492" y="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feng Wu" userId="be979529-4791-4d15-bccc-bd2d863f0f6a" providerId="ADAL" clId="{9109A571-0882-4F25-8DC4-E9D7B696229D}"/>
    <pc:docChg chg="undo redo custSel addSld delSld modSld">
      <pc:chgData name="Caifeng Wu" userId="be979529-4791-4d15-bccc-bd2d863f0f6a" providerId="ADAL" clId="{9109A571-0882-4F25-8DC4-E9D7B696229D}" dt="2022-03-21T10:33:18.211" v="2665" actId="1076"/>
      <pc:docMkLst>
        <pc:docMk/>
      </pc:docMkLst>
      <pc:sldChg chg="addSp delSp modSp mod modAnim">
        <pc:chgData name="Caifeng Wu" userId="be979529-4791-4d15-bccc-bd2d863f0f6a" providerId="ADAL" clId="{9109A571-0882-4F25-8DC4-E9D7B696229D}" dt="2022-03-20T02:03:15.699" v="2031"/>
        <pc:sldMkLst>
          <pc:docMk/>
          <pc:sldMk cId="0" sldId="268"/>
        </pc:sldMkLst>
        <pc:spChg chg="add mod">
          <ac:chgData name="Caifeng Wu" userId="be979529-4791-4d15-bccc-bd2d863f0f6a" providerId="ADAL" clId="{9109A571-0882-4F25-8DC4-E9D7B696229D}" dt="2022-03-20T02:02:54.605" v="2028" actId="20577"/>
          <ac:spMkLst>
            <pc:docMk/>
            <pc:sldMk cId="0" sldId="268"/>
            <ac:spMk id="2" creationId="{89B53218-1938-4E60-BE86-689A5BB55552}"/>
          </ac:spMkLst>
        </pc:spChg>
        <pc:spChg chg="mod">
          <ac:chgData name="Caifeng Wu" userId="be979529-4791-4d15-bccc-bd2d863f0f6a" providerId="ADAL" clId="{9109A571-0882-4F25-8DC4-E9D7B696229D}" dt="2022-03-18T02:54:52.012" v="1046"/>
          <ac:spMkLst>
            <pc:docMk/>
            <pc:sldMk cId="0" sldId="268"/>
            <ac:spMk id="17" creationId="{13CB2652-C5EB-4CBF-945F-6B39B99672A5}"/>
          </ac:spMkLst>
        </pc:spChg>
        <pc:spChg chg="del">
          <ac:chgData name="Caifeng Wu" userId="be979529-4791-4d15-bccc-bd2d863f0f6a" providerId="ADAL" clId="{9109A571-0882-4F25-8DC4-E9D7B696229D}" dt="2022-03-18T00:29:51.843" v="904" actId="478"/>
          <ac:spMkLst>
            <pc:docMk/>
            <pc:sldMk cId="0" sldId="268"/>
            <ac:spMk id="25" creationId="{EA5D2CEF-6998-4341-9883-3E2304919988}"/>
          </ac:spMkLst>
        </pc:spChg>
        <pc:picChg chg="add mod modCrop">
          <ac:chgData name="Caifeng Wu" userId="be979529-4791-4d15-bccc-bd2d863f0f6a" providerId="ADAL" clId="{9109A571-0882-4F25-8DC4-E9D7B696229D}" dt="2022-03-20T02:00:41.302" v="1842" actId="1076"/>
          <ac:picMkLst>
            <pc:docMk/>
            <pc:sldMk cId="0" sldId="268"/>
            <ac:picMk id="3" creationId="{29CC4244-05DA-4146-B58D-4D72F57404A7}"/>
          </ac:picMkLst>
        </pc:picChg>
        <pc:picChg chg="add del mod">
          <ac:chgData name="Caifeng Wu" userId="be979529-4791-4d15-bccc-bd2d863f0f6a" providerId="ADAL" clId="{9109A571-0882-4F25-8DC4-E9D7B696229D}" dt="2022-03-20T01:23:36.373" v="1840" actId="478"/>
          <ac:picMkLst>
            <pc:docMk/>
            <pc:sldMk cId="0" sldId="268"/>
            <ac:picMk id="5" creationId="{834960EE-4522-4FC4-BA47-4A6A0B2F254D}"/>
          </ac:picMkLst>
        </pc:picChg>
      </pc:sldChg>
      <pc:sldChg chg="addSp delSp modSp del mod setBg delAnim">
        <pc:chgData name="Caifeng Wu" userId="be979529-4791-4d15-bccc-bd2d863f0f6a" providerId="ADAL" clId="{9109A571-0882-4F25-8DC4-E9D7B696229D}" dt="2022-03-20T02:12:34.530" v="2167" actId="47"/>
        <pc:sldMkLst>
          <pc:docMk/>
          <pc:sldMk cId="0" sldId="270"/>
        </pc:sldMkLst>
        <pc:spChg chg="mod">
          <ac:chgData name="Caifeng Wu" userId="be979529-4791-4d15-bccc-bd2d863f0f6a" providerId="ADAL" clId="{9109A571-0882-4F25-8DC4-E9D7B696229D}" dt="2022-03-18T03:23:16.288" v="1143"/>
          <ac:spMkLst>
            <pc:docMk/>
            <pc:sldMk cId="0" sldId="270"/>
            <ac:spMk id="22" creationId="{9A5B5669-4B60-423A-BAD1-3DED583FFC26}"/>
          </ac:spMkLst>
        </pc:spChg>
        <pc:spChg chg="del">
          <ac:chgData name="Caifeng Wu" userId="be979529-4791-4d15-bccc-bd2d863f0f6a" providerId="ADAL" clId="{9109A571-0882-4F25-8DC4-E9D7B696229D}" dt="2022-03-18T03:19:42.269" v="1109" actId="478"/>
          <ac:spMkLst>
            <pc:docMk/>
            <pc:sldMk cId="0" sldId="270"/>
            <ac:spMk id="37" creationId="{EDFC8FF5-1B00-419B-874A-A4624FECF9DB}"/>
          </ac:spMkLst>
        </pc:spChg>
        <pc:spChg chg="add del">
          <ac:chgData name="Caifeng Wu" userId="be979529-4791-4d15-bccc-bd2d863f0f6a" providerId="ADAL" clId="{9109A571-0882-4F25-8DC4-E9D7B696229D}" dt="2022-03-18T03:20:39.701" v="1122" actId="26606"/>
          <ac:spMkLst>
            <pc:docMk/>
            <pc:sldMk cId="0" sldId="270"/>
            <ac:spMk id="73" creationId="{823AC064-BC96-4F32-8AE1-B2FD38754823}"/>
          </ac:spMkLst>
        </pc:spChg>
        <pc:spChg chg="add del">
          <ac:chgData name="Caifeng Wu" userId="be979529-4791-4d15-bccc-bd2d863f0f6a" providerId="ADAL" clId="{9109A571-0882-4F25-8DC4-E9D7B696229D}" dt="2022-03-18T03:20:44.543" v="1124" actId="26606"/>
          <ac:spMkLst>
            <pc:docMk/>
            <pc:sldMk cId="0" sldId="270"/>
            <ac:spMk id="79" creationId="{D3539FEE-81D3-4406-802E-60B20B16F4F6}"/>
          </ac:spMkLst>
        </pc:spChg>
        <pc:spChg chg="add del">
          <ac:chgData name="Caifeng Wu" userId="be979529-4791-4d15-bccc-bd2d863f0f6a" providerId="ADAL" clId="{9109A571-0882-4F25-8DC4-E9D7B696229D}" dt="2022-03-18T03:20:44.543" v="1124" actId="26606"/>
          <ac:spMkLst>
            <pc:docMk/>
            <pc:sldMk cId="0" sldId="270"/>
            <ac:spMk id="81" creationId="{DC701763-729E-462F-A5A8-E0DEFEB1E2E4}"/>
          </ac:spMkLst>
        </pc:spChg>
        <pc:spChg chg="add del">
          <ac:chgData name="Caifeng Wu" userId="be979529-4791-4d15-bccc-bd2d863f0f6a" providerId="ADAL" clId="{9109A571-0882-4F25-8DC4-E9D7B696229D}" dt="2022-03-18T03:20:44.543" v="1124" actId="26606"/>
          <ac:spMkLst>
            <pc:docMk/>
            <pc:sldMk cId="0" sldId="270"/>
            <ac:spMk id="1030" creationId="{2151139A-886F-4B97-8815-729AD3831BBD}"/>
          </ac:spMkLst>
        </pc:spChg>
        <pc:spChg chg="add del">
          <ac:chgData name="Caifeng Wu" userId="be979529-4791-4d15-bccc-bd2d863f0f6a" providerId="ADAL" clId="{9109A571-0882-4F25-8DC4-E9D7B696229D}" dt="2022-03-18T03:20:44.543" v="1124" actId="26606"/>
          <ac:spMkLst>
            <pc:docMk/>
            <pc:sldMk cId="0" sldId="270"/>
            <ac:spMk id="1031" creationId="{AB5E08C4-8CDD-4623-A5B8-E998C6DEE3B7}"/>
          </ac:spMkLst>
        </pc:spChg>
        <pc:spChg chg="add del">
          <ac:chgData name="Caifeng Wu" userId="be979529-4791-4d15-bccc-bd2d863f0f6a" providerId="ADAL" clId="{9109A571-0882-4F25-8DC4-E9D7B696229D}" dt="2022-03-18T03:20:44.543" v="1124" actId="26606"/>
          <ac:spMkLst>
            <pc:docMk/>
            <pc:sldMk cId="0" sldId="270"/>
            <ac:spMk id="1032" creationId="{15F33878-D502-4FFA-8ACE-F2AECDB2A23F}"/>
          </ac:spMkLst>
        </pc:spChg>
        <pc:picChg chg="add mod">
          <ac:chgData name="Caifeng Wu" userId="be979529-4791-4d15-bccc-bd2d863f0f6a" providerId="ADAL" clId="{9109A571-0882-4F25-8DC4-E9D7B696229D}" dt="2022-03-18T03:24:57.203" v="1145" actId="1076"/>
          <ac:picMkLst>
            <pc:docMk/>
            <pc:sldMk cId="0" sldId="270"/>
            <ac:picMk id="3" creationId="{C2EEB0E4-543F-46B9-98AA-C3B5FD91479E}"/>
          </ac:picMkLst>
        </pc:picChg>
        <pc:picChg chg="ord">
          <ac:chgData name="Caifeng Wu" userId="be979529-4791-4d15-bccc-bd2d863f0f6a" providerId="ADAL" clId="{9109A571-0882-4F25-8DC4-E9D7B696229D}" dt="2022-03-18T03:20:44.543" v="1124" actId="26606"/>
          <ac:picMkLst>
            <pc:docMk/>
            <pc:sldMk cId="0" sldId="270"/>
            <ac:picMk id="20" creationId="{00000000-0000-0000-0000-000000000000}"/>
          </ac:picMkLst>
        </pc:picChg>
        <pc:picChg chg="del">
          <ac:chgData name="Caifeng Wu" userId="be979529-4791-4d15-bccc-bd2d863f0f6a" providerId="ADAL" clId="{9109A571-0882-4F25-8DC4-E9D7B696229D}" dt="2022-03-18T03:19:40.766" v="1108" actId="478"/>
          <ac:picMkLst>
            <pc:docMk/>
            <pc:sldMk cId="0" sldId="270"/>
            <ac:picMk id="23" creationId="{9AC0C3A9-4F40-4623-9D5B-B8B1C0338B3D}"/>
          </ac:picMkLst>
        </pc:picChg>
        <pc:picChg chg="add mod ord">
          <ac:chgData name="Caifeng Wu" userId="be979529-4791-4d15-bccc-bd2d863f0f6a" providerId="ADAL" clId="{9109A571-0882-4F25-8DC4-E9D7B696229D}" dt="2022-03-18T03:21:05.205" v="1129" actId="1076"/>
          <ac:picMkLst>
            <pc:docMk/>
            <pc:sldMk cId="0" sldId="270"/>
            <ac:picMk id="1026" creationId="{555C9AA0-EA59-4CB8-8087-1E42822AE25F}"/>
          </ac:picMkLst>
        </pc:picChg>
        <pc:picChg chg="add mod">
          <ac:chgData name="Caifeng Wu" userId="be979529-4791-4d15-bccc-bd2d863f0f6a" providerId="ADAL" clId="{9109A571-0882-4F25-8DC4-E9D7B696229D}" dt="2022-03-18T03:21:00.607" v="1128" actId="14100"/>
          <ac:picMkLst>
            <pc:docMk/>
            <pc:sldMk cId="0" sldId="270"/>
            <ac:picMk id="1028" creationId="{9031E804-5156-4E4A-90B6-2D2A68572EC4}"/>
          </ac:picMkLst>
        </pc:picChg>
        <pc:cxnChg chg="add del">
          <ac:chgData name="Caifeng Wu" userId="be979529-4791-4d15-bccc-bd2d863f0f6a" providerId="ADAL" clId="{9109A571-0882-4F25-8DC4-E9D7B696229D}" dt="2022-03-18T03:20:39.701" v="1122" actId="26606"/>
          <ac:cxnSpMkLst>
            <pc:docMk/>
            <pc:sldMk cId="0" sldId="270"/>
            <ac:cxnSpMk id="75" creationId="{7E7C77BC-7138-40B1-A15B-20F57A494629}"/>
          </ac:cxnSpMkLst>
        </pc:cxnChg>
        <pc:cxnChg chg="add del">
          <ac:chgData name="Caifeng Wu" userId="be979529-4791-4d15-bccc-bd2d863f0f6a" providerId="ADAL" clId="{9109A571-0882-4F25-8DC4-E9D7B696229D}" dt="2022-03-18T03:20:39.701" v="1122" actId="26606"/>
          <ac:cxnSpMkLst>
            <pc:docMk/>
            <pc:sldMk cId="0" sldId="270"/>
            <ac:cxnSpMk id="77" creationId="{DB146403-F3D6-484B-B2ED-97F9565D0370}"/>
          </ac:cxnSpMkLst>
        </pc:cxnChg>
      </pc:sldChg>
      <pc:sldChg chg="del">
        <pc:chgData name="Caifeng Wu" userId="be979529-4791-4d15-bccc-bd2d863f0f6a" providerId="ADAL" clId="{9109A571-0882-4F25-8DC4-E9D7B696229D}" dt="2022-03-18T03:29:33.047" v="1147" actId="2696"/>
        <pc:sldMkLst>
          <pc:docMk/>
          <pc:sldMk cId="0" sldId="271"/>
        </pc:sldMkLst>
      </pc:sldChg>
      <pc:sldChg chg="addSp delSp modSp mod modAnim">
        <pc:chgData name="Caifeng Wu" userId="be979529-4791-4d15-bccc-bd2d863f0f6a" providerId="ADAL" clId="{9109A571-0882-4F25-8DC4-E9D7B696229D}" dt="2022-03-18T03:47:05.836" v="1327" actId="14100"/>
        <pc:sldMkLst>
          <pc:docMk/>
          <pc:sldMk cId="0" sldId="289"/>
        </pc:sldMkLst>
        <pc:spChg chg="mod">
          <ac:chgData name="Caifeng Wu" userId="be979529-4791-4d15-bccc-bd2d863f0f6a" providerId="ADAL" clId="{9109A571-0882-4F25-8DC4-E9D7B696229D}" dt="2022-03-16T08:08:44.427" v="765"/>
          <ac:spMkLst>
            <pc:docMk/>
            <pc:sldMk cId="0" sldId="289"/>
            <ac:spMk id="83" creationId="{F7FF685B-1154-4006-933C-F5EFB92D0EA6}"/>
          </ac:spMkLst>
        </pc:spChg>
        <pc:picChg chg="add mod">
          <ac:chgData name="Caifeng Wu" userId="be979529-4791-4d15-bccc-bd2d863f0f6a" providerId="ADAL" clId="{9109A571-0882-4F25-8DC4-E9D7B696229D}" dt="2022-03-16T08:58:11.295" v="804" actId="1076"/>
          <ac:picMkLst>
            <pc:docMk/>
            <pc:sldMk cId="0" sldId="289"/>
            <ac:picMk id="7" creationId="{277B4806-1814-4A3F-990A-788A0B7AAE70}"/>
          </ac:picMkLst>
        </pc:picChg>
        <pc:picChg chg="add mod">
          <ac:chgData name="Caifeng Wu" userId="be979529-4791-4d15-bccc-bd2d863f0f6a" providerId="ADAL" clId="{9109A571-0882-4F25-8DC4-E9D7B696229D}" dt="2022-03-16T09:00:14.912" v="819" actId="1076"/>
          <ac:picMkLst>
            <pc:docMk/>
            <pc:sldMk cId="0" sldId="289"/>
            <ac:picMk id="8" creationId="{F1705DED-ECE9-4568-914E-E7CB708BDBC6}"/>
          </ac:picMkLst>
        </pc:picChg>
        <pc:picChg chg="add mod">
          <ac:chgData name="Caifeng Wu" userId="be979529-4791-4d15-bccc-bd2d863f0f6a" providerId="ADAL" clId="{9109A571-0882-4F25-8DC4-E9D7B696229D}" dt="2022-03-16T09:05:29.328" v="833" actId="1076"/>
          <ac:picMkLst>
            <pc:docMk/>
            <pc:sldMk cId="0" sldId="289"/>
            <ac:picMk id="9" creationId="{BAFF0624-E6D3-4EB7-94BB-A9B34FE45541}"/>
          </ac:picMkLst>
        </pc:picChg>
        <pc:picChg chg="add mod">
          <ac:chgData name="Caifeng Wu" userId="be979529-4791-4d15-bccc-bd2d863f0f6a" providerId="ADAL" clId="{9109A571-0882-4F25-8DC4-E9D7B696229D}" dt="2022-03-18T03:47:05.836" v="1327" actId="14100"/>
          <ac:picMkLst>
            <pc:docMk/>
            <pc:sldMk cId="0" sldId="289"/>
            <ac:picMk id="10" creationId="{AE097B89-CD7C-487E-99A6-F7A6C11729AC}"/>
          </ac:picMkLst>
        </pc:picChg>
        <pc:picChg chg="del">
          <ac:chgData name="Caifeng Wu" userId="be979529-4791-4d15-bccc-bd2d863f0f6a" providerId="ADAL" clId="{9109A571-0882-4F25-8DC4-E9D7B696229D}" dt="2022-03-16T08:08:16.852" v="751" actId="478"/>
          <ac:picMkLst>
            <pc:docMk/>
            <pc:sldMk cId="0" sldId="289"/>
            <ac:picMk id="85" creationId="{D9DF4D7C-251E-4BC5-9515-BF5FE8CC17B5}"/>
          </ac:picMkLst>
        </pc:picChg>
        <pc:picChg chg="add mod">
          <ac:chgData name="Caifeng Wu" userId="be979529-4791-4d15-bccc-bd2d863f0f6a" providerId="ADAL" clId="{9109A571-0882-4F25-8DC4-E9D7B696229D}" dt="2022-03-16T08:17:27.056" v="768" actId="1076"/>
          <ac:picMkLst>
            <pc:docMk/>
            <pc:sldMk cId="0" sldId="289"/>
            <ac:picMk id="5122" creationId="{9FEBCFF3-9644-4031-A9C5-7212683D08CC}"/>
          </ac:picMkLst>
        </pc:picChg>
      </pc:sldChg>
      <pc:sldChg chg="delSp modSp mod delAnim modAnim">
        <pc:chgData name="Caifeng Wu" userId="be979529-4791-4d15-bccc-bd2d863f0f6a" providerId="ADAL" clId="{9109A571-0882-4F25-8DC4-E9D7B696229D}" dt="2022-03-19T10:39:07.974" v="1401" actId="1076"/>
        <pc:sldMkLst>
          <pc:docMk/>
          <pc:sldMk cId="0" sldId="303"/>
        </pc:sldMkLst>
        <pc:spChg chg="mod">
          <ac:chgData name="Caifeng Wu" userId="be979529-4791-4d15-bccc-bd2d863f0f6a" providerId="ADAL" clId="{9109A571-0882-4F25-8DC4-E9D7B696229D}" dt="2022-03-19T10:39:00.349" v="1400" actId="1076"/>
          <ac:spMkLst>
            <pc:docMk/>
            <pc:sldMk cId="0" sldId="303"/>
            <ac:spMk id="3" creationId="{00000000-0000-0000-0000-000000000000}"/>
          </ac:spMkLst>
        </pc:spChg>
        <pc:spChg chg="mod">
          <ac:chgData name="Caifeng Wu" userId="be979529-4791-4d15-bccc-bd2d863f0f6a" providerId="ADAL" clId="{9109A571-0882-4F25-8DC4-E9D7B696229D}" dt="2022-03-19T10:39:07.974" v="1401" actId="1076"/>
          <ac:spMkLst>
            <pc:docMk/>
            <pc:sldMk cId="0" sldId="303"/>
            <ac:spMk id="10" creationId="{00000000-0000-0000-0000-000000000000}"/>
          </ac:spMkLst>
        </pc:spChg>
        <pc:spChg chg="del">
          <ac:chgData name="Caifeng Wu" userId="be979529-4791-4d15-bccc-bd2d863f0f6a" providerId="ADAL" clId="{9109A571-0882-4F25-8DC4-E9D7B696229D}" dt="2022-03-15T09:01:53.745" v="68" actId="478"/>
          <ac:spMkLst>
            <pc:docMk/>
            <pc:sldMk cId="0" sldId="303"/>
            <ac:spMk id="16" creationId="{00000000-0000-0000-0000-000000000000}"/>
          </ac:spMkLst>
        </pc:spChg>
        <pc:spChg chg="mod">
          <ac:chgData name="Caifeng Wu" userId="be979529-4791-4d15-bccc-bd2d863f0f6a" providerId="ADAL" clId="{9109A571-0882-4F25-8DC4-E9D7B696229D}" dt="2022-03-18T03:45:22.554" v="1323" actId="1076"/>
          <ac:spMkLst>
            <pc:docMk/>
            <pc:sldMk cId="0" sldId="303"/>
            <ac:spMk id="17" creationId="{00000000-0000-0000-0000-000000000000}"/>
          </ac:spMkLst>
        </pc:spChg>
        <pc:grpChg chg="mod">
          <ac:chgData name="Caifeng Wu" userId="be979529-4791-4d15-bccc-bd2d863f0f6a" providerId="ADAL" clId="{9109A571-0882-4F25-8DC4-E9D7B696229D}" dt="2022-03-18T03:45:22.554" v="1323" actId="1076"/>
          <ac:grpSpMkLst>
            <pc:docMk/>
            <pc:sldMk cId="0" sldId="303"/>
            <ac:grpSpMk id="9" creationId="{00000000-0000-0000-0000-000000000000}"/>
          </ac:grpSpMkLst>
        </pc:grpChg>
        <pc:cxnChg chg="mod">
          <ac:chgData name="Caifeng Wu" userId="be979529-4791-4d15-bccc-bd2d863f0f6a" providerId="ADAL" clId="{9109A571-0882-4F25-8DC4-E9D7B696229D}" dt="2022-03-18T03:45:22.554" v="1323" actId="1076"/>
          <ac:cxnSpMkLst>
            <pc:docMk/>
            <pc:sldMk cId="0" sldId="303"/>
            <ac:cxnSpMk id="18" creationId="{00000000-0000-0000-0000-000000000000}"/>
          </ac:cxnSpMkLst>
        </pc:cxnChg>
        <pc:cxnChg chg="mod">
          <ac:chgData name="Caifeng Wu" userId="be979529-4791-4d15-bccc-bd2d863f0f6a" providerId="ADAL" clId="{9109A571-0882-4F25-8DC4-E9D7B696229D}" dt="2022-03-18T03:45:22.554" v="1323" actId="1076"/>
          <ac:cxnSpMkLst>
            <pc:docMk/>
            <pc:sldMk cId="0" sldId="303"/>
            <ac:cxnSpMk id="19" creationId="{00000000-0000-0000-0000-000000000000}"/>
          </ac:cxnSpMkLst>
        </pc:cxnChg>
      </pc:sldChg>
      <pc:sldChg chg="modSp del mod">
        <pc:chgData name="Caifeng Wu" userId="be979529-4791-4d15-bccc-bd2d863f0f6a" providerId="ADAL" clId="{9109A571-0882-4F25-8DC4-E9D7B696229D}" dt="2022-03-18T03:44:18.668" v="1213" actId="47"/>
        <pc:sldMkLst>
          <pc:docMk/>
          <pc:sldMk cId="0" sldId="304"/>
        </pc:sldMkLst>
        <pc:spChg chg="mod">
          <ac:chgData name="Caifeng Wu" userId="be979529-4791-4d15-bccc-bd2d863f0f6a" providerId="ADAL" clId="{9109A571-0882-4F25-8DC4-E9D7B696229D}" dt="2022-03-18T03:42:57.051" v="1212"/>
          <ac:spMkLst>
            <pc:docMk/>
            <pc:sldMk cId="0" sldId="304"/>
            <ac:spMk id="66" creationId="{F7FF685B-1154-4006-933C-F5EFB92D0EA6}"/>
          </ac:spMkLst>
        </pc:spChg>
        <pc:spChg chg="mod">
          <ac:chgData name="Caifeng Wu" userId="be979529-4791-4d15-bccc-bd2d863f0f6a" providerId="ADAL" clId="{9109A571-0882-4F25-8DC4-E9D7B696229D}" dt="2022-03-15T09:02:23.485" v="120"/>
          <ac:spMkLst>
            <pc:docMk/>
            <pc:sldMk cId="0" sldId="304"/>
            <ac:spMk id="67" creationId="{957966FD-5517-4D7F-A25C-3CB74BD62251}"/>
          </ac:spMkLst>
        </pc:spChg>
        <pc:spChg chg="mod">
          <ac:chgData name="Caifeng Wu" userId="be979529-4791-4d15-bccc-bd2d863f0f6a" providerId="ADAL" clId="{9109A571-0882-4F25-8DC4-E9D7B696229D}" dt="2022-03-15T09:10:39.863" v="136"/>
          <ac:spMkLst>
            <pc:docMk/>
            <pc:sldMk cId="0" sldId="304"/>
            <ac:spMk id="81" creationId="{3CDCCE53-36A4-4D9C-A9A8-A527E7E391E9}"/>
          </ac:spMkLst>
        </pc:spChg>
        <pc:spChg chg="mod">
          <ac:chgData name="Caifeng Wu" userId="be979529-4791-4d15-bccc-bd2d863f0f6a" providerId="ADAL" clId="{9109A571-0882-4F25-8DC4-E9D7B696229D}" dt="2022-03-15T09:10:47.608" v="143"/>
          <ac:spMkLst>
            <pc:docMk/>
            <pc:sldMk cId="0" sldId="304"/>
            <ac:spMk id="82" creationId="{C70D3AA2-E94E-4687-82A9-82DCCCB8B239}"/>
          </ac:spMkLst>
        </pc:spChg>
        <pc:spChg chg="mod">
          <ac:chgData name="Caifeng Wu" userId="be979529-4791-4d15-bccc-bd2d863f0f6a" providerId="ADAL" clId="{9109A571-0882-4F25-8DC4-E9D7B696229D}" dt="2022-03-15T09:11:01.741" v="162"/>
          <ac:spMkLst>
            <pc:docMk/>
            <pc:sldMk cId="0" sldId="304"/>
            <ac:spMk id="84" creationId="{B75C08B9-12ED-4B44-A019-16A5BEB5EE5B}"/>
          </ac:spMkLst>
        </pc:spChg>
      </pc:sldChg>
      <pc:sldChg chg="addSp delSp modSp mod setBg modAnim">
        <pc:chgData name="Caifeng Wu" userId="be979529-4791-4d15-bccc-bd2d863f0f6a" providerId="ADAL" clId="{9109A571-0882-4F25-8DC4-E9D7B696229D}" dt="2022-03-20T00:38:16.143" v="1827" actId="208"/>
        <pc:sldMkLst>
          <pc:docMk/>
          <pc:sldMk cId="0" sldId="307"/>
        </pc:sldMkLst>
        <pc:spChg chg="add del mod">
          <ac:chgData name="Caifeng Wu" userId="be979529-4791-4d15-bccc-bd2d863f0f6a" providerId="ADAL" clId="{9109A571-0882-4F25-8DC4-E9D7B696229D}" dt="2022-03-19T11:42:44.025" v="1611" actId="14100"/>
          <ac:spMkLst>
            <pc:docMk/>
            <pc:sldMk cId="0" sldId="307"/>
            <ac:spMk id="3" creationId="{3F64B3E3-A626-47FC-AF75-EBE3DB37F52D}"/>
          </ac:spMkLst>
        </pc:spChg>
        <pc:spChg chg="add mod">
          <ac:chgData name="Caifeng Wu" userId="be979529-4791-4d15-bccc-bd2d863f0f6a" providerId="ADAL" clId="{9109A571-0882-4F25-8DC4-E9D7B696229D}" dt="2022-03-20T00:38:16.143" v="1827" actId="208"/>
          <ac:spMkLst>
            <pc:docMk/>
            <pc:sldMk cId="0" sldId="307"/>
            <ac:spMk id="4" creationId="{5C3584C0-C294-4721-B6A5-F1D95F43DEE1}"/>
          </ac:spMkLst>
        </pc:spChg>
        <pc:spChg chg="mod">
          <ac:chgData name="Caifeng Wu" userId="be979529-4791-4d15-bccc-bd2d863f0f6a" providerId="ADAL" clId="{9109A571-0882-4F25-8DC4-E9D7B696229D}" dt="2022-03-16T03:08:14.131" v="327" actId="26606"/>
          <ac:spMkLst>
            <pc:docMk/>
            <pc:sldMk cId="0" sldId="307"/>
            <ac:spMk id="18" creationId="{4C0BA407-78B9-43AF-8C45-28B4E5397E93}"/>
          </ac:spMkLst>
        </pc:spChg>
        <pc:spChg chg="add del">
          <ac:chgData name="Caifeng Wu" userId="be979529-4791-4d15-bccc-bd2d863f0f6a" providerId="ADAL" clId="{9109A571-0882-4F25-8DC4-E9D7B696229D}" dt="2022-03-16T03:05:38.920" v="305" actId="26606"/>
          <ac:spMkLst>
            <pc:docMk/>
            <pc:sldMk cId="0" sldId="307"/>
            <ac:spMk id="23" creationId="{8C790BE2-4E4F-4AAF-81A2-4A6F4885EBE6}"/>
          </ac:spMkLst>
        </pc:spChg>
        <pc:spChg chg="add del">
          <ac:chgData name="Caifeng Wu" userId="be979529-4791-4d15-bccc-bd2d863f0f6a" providerId="ADAL" clId="{9109A571-0882-4F25-8DC4-E9D7B696229D}" dt="2022-03-16T03:05:38.920" v="305" actId="26606"/>
          <ac:spMkLst>
            <pc:docMk/>
            <pc:sldMk cId="0" sldId="307"/>
            <ac:spMk id="25" creationId="{D28B54C3-B57B-472A-B96E-1FCB67093DC2}"/>
          </ac:spMkLst>
        </pc:spChg>
        <pc:spChg chg="add del">
          <ac:chgData name="Caifeng Wu" userId="be979529-4791-4d15-bccc-bd2d863f0f6a" providerId="ADAL" clId="{9109A571-0882-4F25-8DC4-E9D7B696229D}" dt="2022-03-16T03:05:38.920" v="305" actId="26606"/>
          <ac:spMkLst>
            <pc:docMk/>
            <pc:sldMk cId="0" sldId="307"/>
            <ac:spMk id="27" creationId="{7DB3C429-F8DA-49B9-AF84-21996FCF78B5}"/>
          </ac:spMkLst>
        </pc:spChg>
        <pc:spChg chg="add del">
          <ac:chgData name="Caifeng Wu" userId="be979529-4791-4d15-bccc-bd2d863f0f6a" providerId="ADAL" clId="{9109A571-0882-4F25-8DC4-E9D7B696229D}" dt="2022-03-16T03:05:38.920" v="305" actId="26606"/>
          <ac:spMkLst>
            <pc:docMk/>
            <pc:sldMk cId="0" sldId="307"/>
            <ac:spMk id="29" creationId="{C4C9F2B0-1044-46EB-8AEB-C3BFFDE6C2CC}"/>
          </ac:spMkLst>
        </pc:spChg>
        <pc:spChg chg="add del">
          <ac:chgData name="Caifeng Wu" userId="be979529-4791-4d15-bccc-bd2d863f0f6a" providerId="ADAL" clId="{9109A571-0882-4F25-8DC4-E9D7B696229D}" dt="2022-03-16T03:05:38.920" v="305" actId="26606"/>
          <ac:spMkLst>
            <pc:docMk/>
            <pc:sldMk cId="0" sldId="307"/>
            <ac:spMk id="31" creationId="{32B3ACB3-D689-442E-8A40-8680B0FEB8A2}"/>
          </ac:spMkLst>
        </pc:spChg>
        <pc:spChg chg="add del">
          <ac:chgData name="Caifeng Wu" userId="be979529-4791-4d15-bccc-bd2d863f0f6a" providerId="ADAL" clId="{9109A571-0882-4F25-8DC4-E9D7B696229D}" dt="2022-03-16T03:05:40.828" v="307" actId="26606"/>
          <ac:spMkLst>
            <pc:docMk/>
            <pc:sldMk cId="0" sldId="307"/>
            <ac:spMk id="38" creationId="{23D09407-53BC-485E-B4CE-BC5E4FC4B25B}"/>
          </ac:spMkLst>
        </pc:spChg>
        <pc:spChg chg="add del">
          <ac:chgData name="Caifeng Wu" userId="be979529-4791-4d15-bccc-bd2d863f0f6a" providerId="ADAL" clId="{9109A571-0882-4F25-8DC4-E9D7B696229D}" dt="2022-03-16T03:05:40.828" v="307" actId="26606"/>
          <ac:spMkLst>
            <pc:docMk/>
            <pc:sldMk cId="0" sldId="307"/>
            <ac:spMk id="39" creationId="{921DB988-49FC-4608-B0A2-E2F3A4019041}"/>
          </ac:spMkLst>
        </pc:spChg>
        <pc:spChg chg="add del">
          <ac:chgData name="Caifeng Wu" userId="be979529-4791-4d15-bccc-bd2d863f0f6a" providerId="ADAL" clId="{9109A571-0882-4F25-8DC4-E9D7B696229D}" dt="2022-03-16T03:05:43.702" v="309" actId="26606"/>
          <ac:spMkLst>
            <pc:docMk/>
            <pc:sldMk cId="0" sldId="307"/>
            <ac:spMk id="43" creationId="{301491B5-56C7-43DC-A3D9-861EECCA056A}"/>
          </ac:spMkLst>
        </pc:spChg>
        <pc:spChg chg="add del">
          <ac:chgData name="Caifeng Wu" userId="be979529-4791-4d15-bccc-bd2d863f0f6a" providerId="ADAL" clId="{9109A571-0882-4F25-8DC4-E9D7B696229D}" dt="2022-03-16T03:05:43.702" v="309" actId="26606"/>
          <ac:spMkLst>
            <pc:docMk/>
            <pc:sldMk cId="0" sldId="307"/>
            <ac:spMk id="44" creationId="{07322A9E-F1EC-405E-8971-BA906EFFCCB8}"/>
          </ac:spMkLst>
        </pc:spChg>
        <pc:spChg chg="add del">
          <ac:chgData name="Caifeng Wu" userId="be979529-4791-4d15-bccc-bd2d863f0f6a" providerId="ADAL" clId="{9109A571-0882-4F25-8DC4-E9D7B696229D}" dt="2022-03-16T03:05:43.702" v="309" actId="26606"/>
          <ac:spMkLst>
            <pc:docMk/>
            <pc:sldMk cId="0" sldId="307"/>
            <ac:spMk id="45" creationId="{237E2353-22DF-46E0-A200-FB30F8F394E2}"/>
          </ac:spMkLst>
        </pc:spChg>
        <pc:spChg chg="add del">
          <ac:chgData name="Caifeng Wu" userId="be979529-4791-4d15-bccc-bd2d863f0f6a" providerId="ADAL" clId="{9109A571-0882-4F25-8DC4-E9D7B696229D}" dt="2022-03-16T03:05:43.702" v="309" actId="26606"/>
          <ac:spMkLst>
            <pc:docMk/>
            <pc:sldMk cId="0" sldId="307"/>
            <ac:spMk id="46" creationId="{A5704422-1118-4FD1-95AD-29A064EB80D9}"/>
          </ac:spMkLst>
        </pc:spChg>
        <pc:spChg chg="add del">
          <ac:chgData name="Caifeng Wu" userId="be979529-4791-4d15-bccc-bd2d863f0f6a" providerId="ADAL" clId="{9109A571-0882-4F25-8DC4-E9D7B696229D}" dt="2022-03-16T03:05:43.702" v="309" actId="26606"/>
          <ac:spMkLst>
            <pc:docMk/>
            <pc:sldMk cId="0" sldId="307"/>
            <ac:spMk id="47" creationId="{DD6138DB-057B-45F7-A5F4-E7BFDA20D02C}"/>
          </ac:spMkLst>
        </pc:spChg>
        <pc:spChg chg="add del">
          <ac:chgData name="Caifeng Wu" userId="be979529-4791-4d15-bccc-bd2d863f0f6a" providerId="ADAL" clId="{9109A571-0882-4F25-8DC4-E9D7B696229D}" dt="2022-03-16T03:05:43.702" v="309" actId="26606"/>
          <ac:spMkLst>
            <pc:docMk/>
            <pc:sldMk cId="0" sldId="307"/>
            <ac:spMk id="48" creationId="{A88B2AAA-B805-498E-A9E6-98B885855498}"/>
          </ac:spMkLst>
        </pc:spChg>
        <pc:spChg chg="add del">
          <ac:chgData name="Caifeng Wu" userId="be979529-4791-4d15-bccc-bd2d863f0f6a" providerId="ADAL" clId="{9109A571-0882-4F25-8DC4-E9D7B696229D}" dt="2022-03-16T03:05:43.702" v="309" actId="26606"/>
          <ac:spMkLst>
            <pc:docMk/>
            <pc:sldMk cId="0" sldId="307"/>
            <ac:spMk id="49" creationId="{79A54AB1-B64F-4843-BFAB-81CB74E66B65}"/>
          </ac:spMkLst>
        </pc:spChg>
        <pc:spChg chg="add del">
          <ac:chgData name="Caifeng Wu" userId="be979529-4791-4d15-bccc-bd2d863f0f6a" providerId="ADAL" clId="{9109A571-0882-4F25-8DC4-E9D7B696229D}" dt="2022-03-16T03:05:43.702" v="309" actId="26606"/>
          <ac:spMkLst>
            <pc:docMk/>
            <pc:sldMk cId="0" sldId="307"/>
            <ac:spMk id="50" creationId="{9B8051E0-19D7-43E1-BFD9-E6DBFEB3A3F1}"/>
          </ac:spMkLst>
        </pc:spChg>
        <pc:spChg chg="add del">
          <ac:chgData name="Caifeng Wu" userId="be979529-4791-4d15-bccc-bd2d863f0f6a" providerId="ADAL" clId="{9109A571-0882-4F25-8DC4-E9D7B696229D}" dt="2022-03-16T03:05:43.702" v="309" actId="26606"/>
          <ac:spMkLst>
            <pc:docMk/>
            <pc:sldMk cId="0" sldId="307"/>
            <ac:spMk id="51" creationId="{4EDB2B02-86A2-46F5-A4BE-B7D9B10411D6}"/>
          </ac:spMkLst>
        </pc:spChg>
        <pc:spChg chg="add del">
          <ac:chgData name="Caifeng Wu" userId="be979529-4791-4d15-bccc-bd2d863f0f6a" providerId="ADAL" clId="{9109A571-0882-4F25-8DC4-E9D7B696229D}" dt="2022-03-16T03:05:43.702" v="309" actId="26606"/>
          <ac:spMkLst>
            <pc:docMk/>
            <pc:sldMk cId="0" sldId="307"/>
            <ac:spMk id="52" creationId="{43954639-FB5D-41F4-9560-6F6DFE778425}"/>
          </ac:spMkLst>
        </pc:spChg>
        <pc:spChg chg="add del">
          <ac:chgData name="Caifeng Wu" userId="be979529-4791-4d15-bccc-bd2d863f0f6a" providerId="ADAL" clId="{9109A571-0882-4F25-8DC4-E9D7B696229D}" dt="2022-03-16T03:05:43.702" v="309" actId="26606"/>
          <ac:spMkLst>
            <pc:docMk/>
            <pc:sldMk cId="0" sldId="307"/>
            <ac:spMk id="53" creationId="{E898931C-0323-41FA-A036-20F818B1FF81}"/>
          </ac:spMkLst>
        </pc:spChg>
        <pc:spChg chg="add del">
          <ac:chgData name="Caifeng Wu" userId="be979529-4791-4d15-bccc-bd2d863f0f6a" providerId="ADAL" clId="{9109A571-0882-4F25-8DC4-E9D7B696229D}" dt="2022-03-16T03:05:43.702" v="309" actId="26606"/>
          <ac:spMkLst>
            <pc:docMk/>
            <pc:sldMk cId="0" sldId="307"/>
            <ac:spMk id="54" creationId="{89AFE9DD-0792-4B98-B4EB-97ACA17E6AA8}"/>
          </ac:spMkLst>
        </pc:spChg>
        <pc:spChg chg="add del">
          <ac:chgData name="Caifeng Wu" userId="be979529-4791-4d15-bccc-bd2d863f0f6a" providerId="ADAL" clId="{9109A571-0882-4F25-8DC4-E9D7B696229D}" dt="2022-03-16T03:05:43.702" v="309" actId="26606"/>
          <ac:spMkLst>
            <pc:docMk/>
            <pc:sldMk cId="0" sldId="307"/>
            <ac:spMk id="55" creationId="{3981F5C4-9AE1-404E-AF44-A4E6DB374F9D}"/>
          </ac:spMkLst>
        </pc:spChg>
        <pc:spChg chg="add del">
          <ac:chgData name="Caifeng Wu" userId="be979529-4791-4d15-bccc-bd2d863f0f6a" providerId="ADAL" clId="{9109A571-0882-4F25-8DC4-E9D7B696229D}" dt="2022-03-16T03:05:43.702" v="309" actId="26606"/>
          <ac:spMkLst>
            <pc:docMk/>
            <pc:sldMk cId="0" sldId="307"/>
            <ac:spMk id="56" creationId="{763C1781-8726-4FAC-8C45-FF40376BE409}"/>
          </ac:spMkLst>
        </pc:spChg>
        <pc:spChg chg="add del">
          <ac:chgData name="Caifeng Wu" userId="be979529-4791-4d15-bccc-bd2d863f0f6a" providerId="ADAL" clId="{9109A571-0882-4F25-8DC4-E9D7B696229D}" dt="2022-03-16T03:08:11.966" v="325" actId="26606"/>
          <ac:spMkLst>
            <pc:docMk/>
            <pc:sldMk cId="0" sldId="307"/>
            <ac:spMk id="73" creationId="{23D09407-53BC-485E-B4CE-BC5E4FC4B25B}"/>
          </ac:spMkLst>
        </pc:spChg>
        <pc:spChg chg="add del">
          <ac:chgData name="Caifeng Wu" userId="be979529-4791-4d15-bccc-bd2d863f0f6a" providerId="ADAL" clId="{9109A571-0882-4F25-8DC4-E9D7B696229D}" dt="2022-03-16T03:08:11.966" v="325" actId="26606"/>
          <ac:spMkLst>
            <pc:docMk/>
            <pc:sldMk cId="0" sldId="307"/>
            <ac:spMk id="75" creationId="{921DB988-49FC-4608-B0A2-E2F3A4019041}"/>
          </ac:spMkLst>
        </pc:spChg>
        <pc:grpChg chg="add del">
          <ac:chgData name="Caifeng Wu" userId="be979529-4791-4d15-bccc-bd2d863f0f6a" providerId="ADAL" clId="{9109A571-0882-4F25-8DC4-E9D7B696229D}" dt="2022-03-16T03:05:40.828" v="307" actId="26606"/>
          <ac:grpSpMkLst>
            <pc:docMk/>
            <pc:sldMk cId="0" sldId="307"/>
            <ac:grpSpMk id="33" creationId="{383C2651-AE0C-4AE4-8725-E2F9414FE219}"/>
          </ac:grpSpMkLst>
        </pc:grpChg>
        <pc:grpChg chg="add del">
          <ac:chgData name="Caifeng Wu" userId="be979529-4791-4d15-bccc-bd2d863f0f6a" providerId="ADAL" clId="{9109A571-0882-4F25-8DC4-E9D7B696229D}" dt="2022-03-16T03:05:40.828" v="307" actId="26606"/>
          <ac:grpSpMkLst>
            <pc:docMk/>
            <pc:sldMk cId="0" sldId="307"/>
            <ac:grpSpMk id="40" creationId="{E9B930FD-8671-4C4C-ADCF-73AC1D0CD417}"/>
          </ac:grpSpMkLst>
        </pc:grpChg>
        <pc:grpChg chg="add del">
          <ac:chgData name="Caifeng Wu" userId="be979529-4791-4d15-bccc-bd2d863f0f6a" providerId="ADAL" clId="{9109A571-0882-4F25-8DC4-E9D7B696229D}" dt="2022-03-16T03:08:11.966" v="325" actId="26606"/>
          <ac:grpSpMkLst>
            <pc:docMk/>
            <pc:sldMk cId="0" sldId="307"/>
            <ac:grpSpMk id="77" creationId="{E9B930FD-8671-4C4C-ADCF-73AC1D0CD417}"/>
          </ac:grpSpMkLst>
        </pc:grpChg>
        <pc:grpChg chg="add del">
          <ac:chgData name="Caifeng Wu" userId="be979529-4791-4d15-bccc-bd2d863f0f6a" providerId="ADAL" clId="{9109A571-0882-4F25-8DC4-E9D7B696229D}" dt="2022-03-16T03:08:11.966" v="325" actId="26606"/>
          <ac:grpSpMkLst>
            <pc:docMk/>
            <pc:sldMk cId="0" sldId="307"/>
            <ac:grpSpMk id="83" creationId="{383C2651-AE0C-4AE4-8725-E2F9414FE219}"/>
          </ac:grpSpMkLst>
        </pc:grpChg>
        <pc:picChg chg="ord">
          <ac:chgData name="Caifeng Wu" userId="be979529-4791-4d15-bccc-bd2d863f0f6a" providerId="ADAL" clId="{9109A571-0882-4F25-8DC4-E9D7B696229D}" dt="2022-03-16T03:08:14.131" v="327" actId="26606"/>
          <ac:picMkLst>
            <pc:docMk/>
            <pc:sldMk cId="0" sldId="307"/>
            <ac:picMk id="2" creationId="{00000000-0000-0000-0000-000000000000}"/>
          </ac:picMkLst>
        </pc:picChg>
        <pc:picChg chg="del">
          <ac:chgData name="Caifeng Wu" userId="be979529-4791-4d15-bccc-bd2d863f0f6a" providerId="ADAL" clId="{9109A571-0882-4F25-8DC4-E9D7B696229D}" dt="2022-03-16T02:55:59.094" v="290" actId="478"/>
          <ac:picMkLst>
            <pc:docMk/>
            <pc:sldMk cId="0" sldId="307"/>
            <ac:picMk id="4" creationId="{01707965-3371-4DEE-BD93-C15E13484902}"/>
          </ac:picMkLst>
        </pc:picChg>
        <pc:picChg chg="add del mod">
          <ac:chgData name="Caifeng Wu" userId="be979529-4791-4d15-bccc-bd2d863f0f6a" providerId="ADAL" clId="{9109A571-0882-4F25-8DC4-E9D7B696229D}" dt="2022-03-19T11:29:26.734" v="1600" actId="478"/>
          <ac:picMkLst>
            <pc:docMk/>
            <pc:sldMk cId="0" sldId="307"/>
            <ac:picMk id="5" creationId="{2B9BBB9E-8219-4D37-BA8C-E9D207AA548A}"/>
          </ac:picMkLst>
        </pc:picChg>
        <pc:picChg chg="add del mod modCrop">
          <ac:chgData name="Caifeng Wu" userId="be979529-4791-4d15-bccc-bd2d863f0f6a" providerId="ADAL" clId="{9109A571-0882-4F25-8DC4-E9D7B696229D}" dt="2022-03-16T03:07:58.019" v="322" actId="478"/>
          <ac:picMkLst>
            <pc:docMk/>
            <pc:sldMk cId="0" sldId="307"/>
            <ac:picMk id="5" creationId="{457ACFD1-30CB-4DBB-811A-488EA6674BDB}"/>
          </ac:picMkLst>
        </pc:picChg>
        <pc:picChg chg="add mod modCrop">
          <ac:chgData name="Caifeng Wu" userId="be979529-4791-4d15-bccc-bd2d863f0f6a" providerId="ADAL" clId="{9109A571-0882-4F25-8DC4-E9D7B696229D}" dt="2022-03-19T11:29:14.517" v="1573" actId="1076"/>
          <ac:picMkLst>
            <pc:docMk/>
            <pc:sldMk cId="0" sldId="307"/>
            <ac:picMk id="57" creationId="{AA21CE2D-9736-4142-8995-FDCDFF3303A5}"/>
          </ac:picMkLst>
        </pc:picChg>
        <pc:picChg chg="add del mod">
          <ac:chgData name="Caifeng Wu" userId="be979529-4791-4d15-bccc-bd2d863f0f6a" providerId="ADAL" clId="{9109A571-0882-4F25-8DC4-E9D7B696229D}" dt="2022-03-16T03:07:56.851" v="321"/>
          <ac:picMkLst>
            <pc:docMk/>
            <pc:sldMk cId="0" sldId="307"/>
            <ac:picMk id="1026" creationId="{C8F75645-D276-415C-9FC4-260EF76A70E1}"/>
          </ac:picMkLst>
        </pc:picChg>
        <pc:picChg chg="add del mod">
          <ac:chgData name="Caifeng Wu" userId="be979529-4791-4d15-bccc-bd2d863f0f6a" providerId="ADAL" clId="{9109A571-0882-4F25-8DC4-E9D7B696229D}" dt="2022-03-16T03:08:14.703" v="328"/>
          <ac:picMkLst>
            <pc:docMk/>
            <pc:sldMk cId="0" sldId="307"/>
            <ac:picMk id="1028" creationId="{72DE3480-F913-49E2-9B8E-8B453C5B5421}"/>
          </ac:picMkLst>
        </pc:picChg>
        <pc:picChg chg="add del mod">
          <ac:chgData name="Caifeng Wu" userId="be979529-4791-4d15-bccc-bd2d863f0f6a" providerId="ADAL" clId="{9109A571-0882-4F25-8DC4-E9D7B696229D}" dt="2022-03-16T06:42:11.857" v="562" actId="478"/>
          <ac:picMkLst>
            <pc:docMk/>
            <pc:sldMk cId="0" sldId="307"/>
            <ac:picMk id="1030" creationId="{AA89B974-F07C-4D2D-8D7C-63C75E05C12D}"/>
          </ac:picMkLst>
        </pc:picChg>
        <pc:picChg chg="add del mod">
          <ac:chgData name="Caifeng Wu" userId="be979529-4791-4d15-bccc-bd2d863f0f6a" providerId="ADAL" clId="{9109A571-0882-4F25-8DC4-E9D7B696229D}" dt="2022-03-16T06:34:48.841" v="536" actId="478"/>
          <ac:picMkLst>
            <pc:docMk/>
            <pc:sldMk cId="0" sldId="307"/>
            <ac:picMk id="1032" creationId="{D75DD7AF-E3DB-412E-9ABF-8322A1C0A86F}"/>
          </ac:picMkLst>
        </pc:picChg>
        <pc:picChg chg="add del mod">
          <ac:chgData name="Caifeng Wu" userId="be979529-4791-4d15-bccc-bd2d863f0f6a" providerId="ADAL" clId="{9109A571-0882-4F25-8DC4-E9D7B696229D}" dt="2022-03-19T11:22:53.742" v="1402" actId="478"/>
          <ac:picMkLst>
            <pc:docMk/>
            <pc:sldMk cId="0" sldId="307"/>
            <ac:picMk id="1034" creationId="{C43B8D12-E797-4AA2-8878-B4C2857AA83A}"/>
          </ac:picMkLst>
        </pc:picChg>
      </pc:sldChg>
      <pc:sldChg chg="addSp delSp modSp del mod delAnim">
        <pc:chgData name="Caifeng Wu" userId="be979529-4791-4d15-bccc-bd2d863f0f6a" providerId="ADAL" clId="{9109A571-0882-4F25-8DC4-E9D7B696229D}" dt="2022-03-18T00:29:37.945" v="903" actId="2696"/>
        <pc:sldMkLst>
          <pc:docMk/>
          <pc:sldMk cId="721121288" sldId="317"/>
        </pc:sldMkLst>
        <pc:spChg chg="del">
          <ac:chgData name="Caifeng Wu" userId="be979529-4791-4d15-bccc-bd2d863f0f6a" providerId="ADAL" clId="{9109A571-0882-4F25-8DC4-E9D7B696229D}" dt="2022-03-16T08:21:10.028" v="769" actId="478"/>
          <ac:spMkLst>
            <pc:docMk/>
            <pc:sldMk cId="721121288" sldId="317"/>
            <ac:spMk id="10" creationId="{0DA200AA-077E-4264-B129-7903C38C9C5D}"/>
          </ac:spMkLst>
        </pc:spChg>
        <pc:spChg chg="del">
          <ac:chgData name="Caifeng Wu" userId="be979529-4791-4d15-bccc-bd2d863f0f6a" providerId="ADAL" clId="{9109A571-0882-4F25-8DC4-E9D7B696229D}" dt="2022-03-16T08:21:10.028" v="769" actId="478"/>
          <ac:spMkLst>
            <pc:docMk/>
            <pc:sldMk cId="721121288" sldId="317"/>
            <ac:spMk id="17" creationId="{017F5E93-D756-4E07-9B0B-0CBC75BE3072}"/>
          </ac:spMkLst>
        </pc:spChg>
        <pc:spChg chg="del">
          <ac:chgData name="Caifeng Wu" userId="be979529-4791-4d15-bccc-bd2d863f0f6a" providerId="ADAL" clId="{9109A571-0882-4F25-8DC4-E9D7B696229D}" dt="2022-03-16T08:21:10.028" v="769" actId="478"/>
          <ac:spMkLst>
            <pc:docMk/>
            <pc:sldMk cId="721121288" sldId="317"/>
            <ac:spMk id="97" creationId="{00000000-0000-0000-0000-000000000000}"/>
          </ac:spMkLst>
        </pc:spChg>
        <pc:picChg chg="del">
          <ac:chgData name="Caifeng Wu" userId="be979529-4791-4d15-bccc-bd2d863f0f6a" providerId="ADAL" clId="{9109A571-0882-4F25-8DC4-E9D7B696229D}" dt="2022-03-16T08:21:10.940" v="770" actId="478"/>
          <ac:picMkLst>
            <pc:docMk/>
            <pc:sldMk cId="721121288" sldId="317"/>
            <ac:picMk id="8" creationId="{1B6A2F6F-66DF-4A04-B600-CA6A4F241458}"/>
          </ac:picMkLst>
        </pc:picChg>
        <pc:picChg chg="add mod">
          <ac:chgData name="Caifeng Wu" userId="be979529-4791-4d15-bccc-bd2d863f0f6a" providerId="ADAL" clId="{9109A571-0882-4F25-8DC4-E9D7B696229D}" dt="2022-03-16T08:21:14.796" v="772" actId="1076"/>
          <ac:picMkLst>
            <pc:docMk/>
            <pc:sldMk cId="721121288" sldId="317"/>
            <ac:picMk id="6146" creationId="{D609D7A8-CE5A-482A-A2E3-A3B5FB30A3C8}"/>
          </ac:picMkLst>
        </pc:picChg>
      </pc:sldChg>
      <pc:sldChg chg="addSp delSp modSp del mod delAnim">
        <pc:chgData name="Caifeng Wu" userId="be979529-4791-4d15-bccc-bd2d863f0f6a" providerId="ADAL" clId="{9109A571-0882-4F25-8DC4-E9D7B696229D}" dt="2022-03-18T03:46:39.812" v="1326" actId="47"/>
        <pc:sldMkLst>
          <pc:docMk/>
          <pc:sldMk cId="2006188904" sldId="318"/>
        </pc:sldMkLst>
        <pc:spChg chg="del">
          <ac:chgData name="Caifeng Wu" userId="be979529-4791-4d15-bccc-bd2d863f0f6a" providerId="ADAL" clId="{9109A571-0882-4F25-8DC4-E9D7B696229D}" dt="2022-03-16T09:12:09.682" v="851" actId="478"/>
          <ac:spMkLst>
            <pc:docMk/>
            <pc:sldMk cId="2006188904" sldId="318"/>
            <ac:spMk id="10" creationId="{C5425E33-FFF9-4213-A104-154E2C6303B5}"/>
          </ac:spMkLst>
        </pc:spChg>
        <pc:spChg chg="del">
          <ac:chgData name="Caifeng Wu" userId="be979529-4791-4d15-bccc-bd2d863f0f6a" providerId="ADAL" clId="{9109A571-0882-4F25-8DC4-E9D7B696229D}" dt="2022-03-16T09:12:03.206" v="848" actId="478"/>
          <ac:spMkLst>
            <pc:docMk/>
            <pc:sldMk cId="2006188904" sldId="318"/>
            <ac:spMk id="13" creationId="{226B5AE8-D9FD-48EA-BBD9-19281B0DC83A}"/>
          </ac:spMkLst>
        </pc:spChg>
        <pc:spChg chg="del">
          <ac:chgData name="Caifeng Wu" userId="be979529-4791-4d15-bccc-bd2d863f0f6a" providerId="ADAL" clId="{9109A571-0882-4F25-8DC4-E9D7B696229D}" dt="2022-03-16T09:12:03.206" v="848" actId="478"/>
          <ac:spMkLst>
            <pc:docMk/>
            <pc:sldMk cId="2006188904" sldId="318"/>
            <ac:spMk id="14" creationId="{6942D5EB-0806-43C8-85A6-8E33022F29E2}"/>
          </ac:spMkLst>
        </pc:spChg>
        <pc:spChg chg="del">
          <ac:chgData name="Caifeng Wu" userId="be979529-4791-4d15-bccc-bd2d863f0f6a" providerId="ADAL" clId="{9109A571-0882-4F25-8DC4-E9D7B696229D}" dt="2022-03-16T09:12:03.206" v="848" actId="478"/>
          <ac:spMkLst>
            <pc:docMk/>
            <pc:sldMk cId="2006188904" sldId="318"/>
            <ac:spMk id="15" creationId="{B2530CD5-CD67-4B93-A036-2EACB439B22B}"/>
          </ac:spMkLst>
        </pc:spChg>
        <pc:spChg chg="del mod">
          <ac:chgData name="Caifeng Wu" userId="be979529-4791-4d15-bccc-bd2d863f0f6a" providerId="ADAL" clId="{9109A571-0882-4F25-8DC4-E9D7B696229D}" dt="2022-03-16T09:12:07.254" v="850" actId="478"/>
          <ac:spMkLst>
            <pc:docMk/>
            <pc:sldMk cId="2006188904" sldId="318"/>
            <ac:spMk id="16" creationId="{CF0549AC-5AF0-49E8-BA95-F928F0A034E7}"/>
          </ac:spMkLst>
        </pc:spChg>
        <pc:spChg chg="del">
          <ac:chgData name="Caifeng Wu" userId="be979529-4791-4d15-bccc-bd2d863f0f6a" providerId="ADAL" clId="{9109A571-0882-4F25-8DC4-E9D7B696229D}" dt="2022-03-16T09:12:03.206" v="848" actId="478"/>
          <ac:spMkLst>
            <pc:docMk/>
            <pc:sldMk cId="2006188904" sldId="318"/>
            <ac:spMk id="22" creationId="{3AF42924-36C8-4980-8932-AB725E5EDC64}"/>
          </ac:spMkLst>
        </pc:spChg>
        <pc:spChg chg="mod">
          <ac:chgData name="Caifeng Wu" userId="be979529-4791-4d15-bccc-bd2d863f0f6a" providerId="ADAL" clId="{9109A571-0882-4F25-8DC4-E9D7B696229D}" dt="2022-03-16T09:13:25.683" v="872" actId="20577"/>
          <ac:spMkLst>
            <pc:docMk/>
            <pc:sldMk cId="2006188904" sldId="318"/>
            <ac:spMk id="83" creationId="{F7FF685B-1154-4006-933C-F5EFB92D0EA6}"/>
          </ac:spMkLst>
        </pc:spChg>
        <pc:spChg chg="del">
          <ac:chgData name="Caifeng Wu" userId="be979529-4791-4d15-bccc-bd2d863f0f6a" providerId="ADAL" clId="{9109A571-0882-4F25-8DC4-E9D7B696229D}" dt="2022-03-16T09:12:03.206" v="848" actId="478"/>
          <ac:spMkLst>
            <pc:docMk/>
            <pc:sldMk cId="2006188904" sldId="318"/>
            <ac:spMk id="97" creationId="{00000000-0000-0000-0000-000000000000}"/>
          </ac:spMkLst>
        </pc:spChg>
        <pc:picChg chg="add mod">
          <ac:chgData name="Caifeng Wu" userId="be979529-4791-4d15-bccc-bd2d863f0f6a" providerId="ADAL" clId="{9109A571-0882-4F25-8DC4-E9D7B696229D}" dt="2022-03-16T09:34:03.457" v="875" actId="1076"/>
          <ac:picMkLst>
            <pc:docMk/>
            <pc:sldMk cId="2006188904" sldId="318"/>
            <ac:picMk id="3" creationId="{622DC4D3-930A-477A-B0A3-948C791E6EA3}"/>
          </ac:picMkLst>
        </pc:picChg>
      </pc:sldChg>
      <pc:sldChg chg="addSp delSp modSp mod delAnim modAnim">
        <pc:chgData name="Caifeng Wu" userId="be979529-4791-4d15-bccc-bd2d863f0f6a" providerId="ADAL" clId="{9109A571-0882-4F25-8DC4-E9D7B696229D}" dt="2022-03-19T11:48:06.643" v="1620"/>
        <pc:sldMkLst>
          <pc:docMk/>
          <pc:sldMk cId="1243278763" sldId="319"/>
        </pc:sldMkLst>
        <pc:spChg chg="add mod">
          <ac:chgData name="Caifeng Wu" userId="be979529-4791-4d15-bccc-bd2d863f0f6a" providerId="ADAL" clId="{9109A571-0882-4F25-8DC4-E9D7B696229D}" dt="2022-03-18T06:25:32.674" v="1369" actId="1076"/>
          <ac:spMkLst>
            <pc:docMk/>
            <pc:sldMk cId="1243278763" sldId="319"/>
            <ac:spMk id="2" creationId="{B06DD66F-030B-4804-9570-51B70ACCCBB5}"/>
          </ac:spMkLst>
        </pc:spChg>
        <pc:spChg chg="add">
          <ac:chgData name="Caifeng Wu" userId="be979529-4791-4d15-bccc-bd2d863f0f6a" providerId="ADAL" clId="{9109A571-0882-4F25-8DC4-E9D7B696229D}" dt="2022-03-16T03:16:14.104" v="426" actId="11529"/>
          <ac:spMkLst>
            <pc:docMk/>
            <pc:sldMk cId="1243278763" sldId="319"/>
            <ac:spMk id="5" creationId="{C99AA379-7799-44BD-BA63-DD5A6465348F}"/>
          </ac:spMkLst>
        </pc:spChg>
        <pc:spChg chg="add mod">
          <ac:chgData name="Caifeng Wu" userId="be979529-4791-4d15-bccc-bd2d863f0f6a" providerId="ADAL" clId="{9109A571-0882-4F25-8DC4-E9D7B696229D}" dt="2022-03-18T06:25:47.864" v="1373" actId="1076"/>
          <ac:spMkLst>
            <pc:docMk/>
            <pc:sldMk cId="1243278763" sldId="319"/>
            <ac:spMk id="10" creationId="{08A02CF5-1674-4946-94FA-596A832C30CC}"/>
          </ac:spMkLst>
        </pc:spChg>
        <pc:spChg chg="del">
          <ac:chgData name="Caifeng Wu" userId="be979529-4791-4d15-bccc-bd2d863f0f6a" providerId="ADAL" clId="{9109A571-0882-4F25-8DC4-E9D7B696229D}" dt="2022-03-16T03:15:07.441" v="398" actId="478"/>
          <ac:spMkLst>
            <pc:docMk/>
            <pc:sldMk cId="1243278763" sldId="319"/>
            <ac:spMk id="10" creationId="{95C1E5EA-652F-45E3-B875-CED5FF7B3071}"/>
          </ac:spMkLst>
        </pc:spChg>
        <pc:spChg chg="del">
          <ac:chgData name="Caifeng Wu" userId="be979529-4791-4d15-bccc-bd2d863f0f6a" providerId="ADAL" clId="{9109A571-0882-4F25-8DC4-E9D7B696229D}" dt="2022-03-16T03:15:07.441" v="398" actId="478"/>
          <ac:spMkLst>
            <pc:docMk/>
            <pc:sldMk cId="1243278763" sldId="319"/>
            <ac:spMk id="11" creationId="{722B429D-3D69-4542-BB8F-959B7825EEFA}"/>
          </ac:spMkLst>
        </pc:spChg>
        <pc:spChg chg="add mod">
          <ac:chgData name="Caifeng Wu" userId="be979529-4791-4d15-bccc-bd2d863f0f6a" providerId="ADAL" clId="{9109A571-0882-4F25-8DC4-E9D7B696229D}" dt="2022-03-18T06:25:43.775" v="1372" actId="1076"/>
          <ac:spMkLst>
            <pc:docMk/>
            <pc:sldMk cId="1243278763" sldId="319"/>
            <ac:spMk id="11" creationId="{83C06E2F-0D30-4C39-8757-AFA80E33D15C}"/>
          </ac:spMkLst>
        </pc:spChg>
        <pc:spChg chg="mod">
          <ac:chgData name="Caifeng Wu" userId="be979529-4791-4d15-bccc-bd2d863f0f6a" providerId="ADAL" clId="{9109A571-0882-4F25-8DC4-E9D7B696229D}" dt="2022-03-16T03:13:48.258" v="397"/>
          <ac:spMkLst>
            <pc:docMk/>
            <pc:sldMk cId="1243278763" sldId="319"/>
            <ac:spMk id="12" creationId="{87FE30B5-ABC0-4A6D-AAA4-C9931AB9128E}"/>
          </ac:spMkLst>
        </pc:spChg>
        <pc:spChg chg="mod">
          <ac:chgData name="Caifeng Wu" userId="be979529-4791-4d15-bccc-bd2d863f0f6a" providerId="ADAL" clId="{9109A571-0882-4F25-8DC4-E9D7B696229D}" dt="2022-03-16T03:15:35.723" v="419"/>
          <ac:spMkLst>
            <pc:docMk/>
            <pc:sldMk cId="1243278763" sldId="319"/>
            <ac:spMk id="18" creationId="{F7FF685B-1154-4006-933C-F5EFB92D0EA6}"/>
          </ac:spMkLst>
        </pc:spChg>
        <pc:spChg chg="del">
          <ac:chgData name="Caifeng Wu" userId="be979529-4791-4d15-bccc-bd2d863f0f6a" providerId="ADAL" clId="{9109A571-0882-4F25-8DC4-E9D7B696229D}" dt="2022-03-16T03:15:07.441" v="398" actId="478"/>
          <ac:spMkLst>
            <pc:docMk/>
            <pc:sldMk cId="1243278763" sldId="319"/>
            <ac:spMk id="19" creationId="{6CFD8F0B-15A8-45EF-82A2-66E6F8B9023C}"/>
          </ac:spMkLst>
        </pc:spChg>
        <pc:spChg chg="add mod">
          <ac:chgData name="Caifeng Wu" userId="be979529-4791-4d15-bccc-bd2d863f0f6a" providerId="ADAL" clId="{9109A571-0882-4F25-8DC4-E9D7B696229D}" dt="2022-03-18T06:22:07.486" v="1332"/>
          <ac:spMkLst>
            <pc:docMk/>
            <pc:sldMk cId="1243278763" sldId="319"/>
            <ac:spMk id="20" creationId="{247634B0-9B96-47B5-A0CB-868C39406636}"/>
          </ac:spMkLst>
        </pc:spChg>
        <pc:spChg chg="add mod">
          <ac:chgData name="Caifeng Wu" userId="be979529-4791-4d15-bccc-bd2d863f0f6a" providerId="ADAL" clId="{9109A571-0882-4F25-8DC4-E9D7B696229D}" dt="2022-03-18T00:46:20.480" v="924"/>
          <ac:spMkLst>
            <pc:docMk/>
            <pc:sldMk cId="1243278763" sldId="319"/>
            <ac:spMk id="21" creationId="{401951D3-A396-4251-8723-C42748F17400}"/>
          </ac:spMkLst>
        </pc:spChg>
        <pc:spChg chg="del">
          <ac:chgData name="Caifeng Wu" userId="be979529-4791-4d15-bccc-bd2d863f0f6a" providerId="ADAL" clId="{9109A571-0882-4F25-8DC4-E9D7B696229D}" dt="2022-03-16T03:15:07.441" v="398" actId="478"/>
          <ac:spMkLst>
            <pc:docMk/>
            <pc:sldMk cId="1243278763" sldId="319"/>
            <ac:spMk id="22" creationId="{2DB5F8B0-63DC-4066-B6AB-2742D9E6867A}"/>
          </ac:spMkLst>
        </pc:spChg>
        <pc:spChg chg="del">
          <ac:chgData name="Caifeng Wu" userId="be979529-4791-4d15-bccc-bd2d863f0f6a" providerId="ADAL" clId="{9109A571-0882-4F25-8DC4-E9D7B696229D}" dt="2022-03-16T03:15:07.441" v="398" actId="478"/>
          <ac:spMkLst>
            <pc:docMk/>
            <pc:sldMk cId="1243278763" sldId="319"/>
            <ac:spMk id="23" creationId="{29B7C62D-4B6A-4D4A-AA54-004CB101A480}"/>
          </ac:spMkLst>
        </pc:spChg>
        <pc:spChg chg="del">
          <ac:chgData name="Caifeng Wu" userId="be979529-4791-4d15-bccc-bd2d863f0f6a" providerId="ADAL" clId="{9109A571-0882-4F25-8DC4-E9D7B696229D}" dt="2022-03-16T03:15:07.441" v="398" actId="478"/>
          <ac:spMkLst>
            <pc:docMk/>
            <pc:sldMk cId="1243278763" sldId="319"/>
            <ac:spMk id="24" creationId="{B3EC7907-E0F3-48BC-94FA-B2246DF2CB61}"/>
          </ac:spMkLst>
        </pc:spChg>
        <pc:spChg chg="del">
          <ac:chgData name="Caifeng Wu" userId="be979529-4791-4d15-bccc-bd2d863f0f6a" providerId="ADAL" clId="{9109A571-0882-4F25-8DC4-E9D7B696229D}" dt="2022-03-16T03:15:07.441" v="398" actId="478"/>
          <ac:spMkLst>
            <pc:docMk/>
            <pc:sldMk cId="1243278763" sldId="319"/>
            <ac:spMk id="25" creationId="{2C2D7114-4D5F-43EB-A596-A3C58D0898E2}"/>
          </ac:spMkLst>
        </pc:spChg>
        <pc:spChg chg="add mod">
          <ac:chgData name="Caifeng Wu" userId="be979529-4791-4d15-bccc-bd2d863f0f6a" providerId="ADAL" clId="{9109A571-0882-4F25-8DC4-E9D7B696229D}" dt="2022-03-19T11:48:06.643" v="1620"/>
          <ac:spMkLst>
            <pc:docMk/>
            <pc:sldMk cId="1243278763" sldId="319"/>
            <ac:spMk id="26" creationId="{1FE1AA58-77AC-4CE3-9569-10D8DB3966D6}"/>
          </ac:spMkLst>
        </pc:spChg>
        <pc:spChg chg="add del">
          <ac:chgData name="Caifeng Wu" userId="be979529-4791-4d15-bccc-bd2d863f0f6a" providerId="ADAL" clId="{9109A571-0882-4F25-8DC4-E9D7B696229D}" dt="2022-03-16T06:28:28.012" v="523" actId="22"/>
          <ac:spMkLst>
            <pc:docMk/>
            <pc:sldMk cId="1243278763" sldId="319"/>
            <ac:spMk id="27" creationId="{C06C0121-F99A-46DD-B524-64168FC6FA94}"/>
          </ac:spMkLst>
        </pc:spChg>
        <pc:cxnChg chg="del mod">
          <ac:chgData name="Caifeng Wu" userId="be979529-4791-4d15-bccc-bd2d863f0f6a" providerId="ADAL" clId="{9109A571-0882-4F25-8DC4-E9D7B696229D}" dt="2022-03-16T03:15:53.772" v="423" actId="478"/>
          <ac:cxnSpMkLst>
            <pc:docMk/>
            <pc:sldMk cId="1243278763" sldId="319"/>
            <ac:cxnSpMk id="13" creationId="{DD0268FB-B801-4581-AF36-B513C6ADEFFD}"/>
          </ac:cxnSpMkLst>
        </pc:cxnChg>
        <pc:cxnChg chg="add del mod">
          <ac:chgData name="Caifeng Wu" userId="be979529-4791-4d15-bccc-bd2d863f0f6a" providerId="ADAL" clId="{9109A571-0882-4F25-8DC4-E9D7B696229D}" dt="2022-03-16T03:15:55.248" v="424" actId="478"/>
          <ac:cxnSpMkLst>
            <pc:docMk/>
            <pc:sldMk cId="1243278763" sldId="319"/>
            <ac:cxnSpMk id="14" creationId="{7BA749C0-ED55-453C-BB79-B2D4BC676452}"/>
          </ac:cxnSpMkLst>
        </pc:cxnChg>
        <pc:cxnChg chg="del mod">
          <ac:chgData name="Caifeng Wu" userId="be979529-4791-4d15-bccc-bd2d863f0f6a" providerId="ADAL" clId="{9109A571-0882-4F25-8DC4-E9D7B696229D}" dt="2022-03-16T03:15:55.987" v="425" actId="478"/>
          <ac:cxnSpMkLst>
            <pc:docMk/>
            <pc:sldMk cId="1243278763" sldId="319"/>
            <ac:cxnSpMk id="16" creationId="{5C121F0A-B85C-4121-B3C7-6421B461F8A1}"/>
          </ac:cxnSpMkLst>
        </pc:cxnChg>
      </pc:sldChg>
      <pc:sldChg chg="del">
        <pc:chgData name="Caifeng Wu" userId="be979529-4791-4d15-bccc-bd2d863f0f6a" providerId="ADAL" clId="{9109A571-0882-4F25-8DC4-E9D7B696229D}" dt="2022-03-18T03:41:49.556" v="1192" actId="47"/>
        <pc:sldMkLst>
          <pc:docMk/>
          <pc:sldMk cId="0" sldId="320"/>
        </pc:sldMkLst>
      </pc:sldChg>
      <pc:sldChg chg="addSp delSp modSp mod">
        <pc:chgData name="Caifeng Wu" userId="be979529-4791-4d15-bccc-bd2d863f0f6a" providerId="ADAL" clId="{9109A571-0882-4F25-8DC4-E9D7B696229D}" dt="2022-03-16T08:08:36.159" v="764" actId="20577"/>
        <pc:sldMkLst>
          <pc:docMk/>
          <pc:sldMk cId="0" sldId="321"/>
        </pc:sldMkLst>
        <pc:spChg chg="del">
          <ac:chgData name="Caifeng Wu" userId="be979529-4791-4d15-bccc-bd2d863f0f6a" providerId="ADAL" clId="{9109A571-0882-4F25-8DC4-E9D7B696229D}" dt="2022-03-16T06:36:09.351" v="541" actId="478"/>
          <ac:spMkLst>
            <pc:docMk/>
            <pc:sldMk cId="0" sldId="321"/>
            <ac:spMk id="2" creationId="{E378724A-7B52-4871-8B9F-4DA39DDDFF46}"/>
          </ac:spMkLst>
        </pc:spChg>
        <pc:spChg chg="add del mod ord">
          <ac:chgData name="Caifeng Wu" userId="be979529-4791-4d15-bccc-bd2d863f0f6a" providerId="ADAL" clId="{9109A571-0882-4F25-8DC4-E9D7B696229D}" dt="2022-03-16T06:55:14.694" v="676" actId="478"/>
          <ac:spMkLst>
            <pc:docMk/>
            <pc:sldMk cId="0" sldId="321"/>
            <ac:spMk id="5" creationId="{FC70BD4F-86DE-45CF-A6F9-D5F18885EB65}"/>
          </ac:spMkLst>
        </pc:spChg>
        <pc:spChg chg="add mod">
          <ac:chgData name="Caifeng Wu" userId="be979529-4791-4d15-bccc-bd2d863f0f6a" providerId="ADAL" clId="{9109A571-0882-4F25-8DC4-E9D7B696229D}" dt="2022-03-16T06:49:44.912" v="618" actId="14100"/>
          <ac:spMkLst>
            <pc:docMk/>
            <pc:sldMk cId="0" sldId="321"/>
            <ac:spMk id="8" creationId="{01AAC425-3232-4C1B-B50A-DECF02165EC1}"/>
          </ac:spMkLst>
        </pc:spChg>
        <pc:spChg chg="add del mod">
          <ac:chgData name="Caifeng Wu" userId="be979529-4791-4d15-bccc-bd2d863f0f6a" providerId="ADAL" clId="{9109A571-0882-4F25-8DC4-E9D7B696229D}" dt="2022-03-16T06:55:09.085" v="675" actId="47"/>
          <ac:spMkLst>
            <pc:docMk/>
            <pc:sldMk cId="0" sldId="321"/>
            <ac:spMk id="10" creationId="{C8FFAE06-EA52-40DD-98A4-2C8520BFCCBA}"/>
          </ac:spMkLst>
        </pc:spChg>
        <pc:spChg chg="mod">
          <ac:chgData name="Caifeng Wu" userId="be979529-4791-4d15-bccc-bd2d863f0f6a" providerId="ADAL" clId="{9109A571-0882-4F25-8DC4-E9D7B696229D}" dt="2022-03-16T08:08:36.159" v="764" actId="20577"/>
          <ac:spMkLst>
            <pc:docMk/>
            <pc:sldMk cId="0" sldId="321"/>
            <ac:spMk id="68" creationId="{F7FF685B-1154-4006-933C-F5EFB92D0EA6}"/>
          </ac:spMkLst>
        </pc:spChg>
        <pc:picChg chg="mod">
          <ac:chgData name="Caifeng Wu" userId="be979529-4791-4d15-bccc-bd2d863f0f6a" providerId="ADAL" clId="{9109A571-0882-4F25-8DC4-E9D7B696229D}" dt="2022-03-16T08:08:29.492" v="753" actId="1076"/>
          <ac:picMkLst>
            <pc:docMk/>
            <pc:sldMk cId="0" sldId="321"/>
            <ac:picMk id="16" creationId="{00000000-0000-0000-0000-000000000000}"/>
          </ac:picMkLst>
        </pc:picChg>
        <pc:picChg chg="del">
          <ac:chgData name="Caifeng Wu" userId="be979529-4791-4d15-bccc-bd2d863f0f6a" providerId="ADAL" clId="{9109A571-0882-4F25-8DC4-E9D7B696229D}" dt="2022-03-16T06:36:04.736" v="540" actId="478"/>
          <ac:picMkLst>
            <pc:docMk/>
            <pc:sldMk cId="0" sldId="321"/>
            <ac:picMk id="18" creationId="{6D74B5FF-4ADC-4E98-828F-021BD235BA41}"/>
          </ac:picMkLst>
        </pc:picChg>
        <pc:picChg chg="add mod">
          <ac:chgData name="Caifeng Wu" userId="be979529-4791-4d15-bccc-bd2d863f0f6a" providerId="ADAL" clId="{9109A571-0882-4F25-8DC4-E9D7B696229D}" dt="2022-03-16T06:55:20.254" v="677" actId="1076"/>
          <ac:picMkLst>
            <pc:docMk/>
            <pc:sldMk cId="0" sldId="321"/>
            <ac:picMk id="3074" creationId="{4B5DBBE4-B512-4AFF-9F3B-68E7B49AD302}"/>
          </ac:picMkLst>
        </pc:picChg>
      </pc:sldChg>
      <pc:sldChg chg="addSp delSp modSp mod modAnim modNotesTx">
        <pc:chgData name="Caifeng Wu" userId="be979529-4791-4d15-bccc-bd2d863f0f6a" providerId="ADAL" clId="{9109A571-0882-4F25-8DC4-E9D7B696229D}" dt="2022-03-19T12:55:28.998" v="1824"/>
        <pc:sldMkLst>
          <pc:docMk/>
          <pc:sldMk cId="287985364" sldId="322"/>
        </pc:sldMkLst>
        <pc:spChg chg="add mod">
          <ac:chgData name="Caifeng Wu" userId="be979529-4791-4d15-bccc-bd2d863f0f6a" providerId="ADAL" clId="{9109A571-0882-4F25-8DC4-E9D7B696229D}" dt="2022-03-19T12:54:49.612" v="1821" actId="164"/>
          <ac:spMkLst>
            <pc:docMk/>
            <pc:sldMk cId="287985364" sldId="322"/>
            <ac:spMk id="2" creationId="{4CF35D7D-37D5-4D0B-A68D-93D8CA0B981F}"/>
          </ac:spMkLst>
        </pc:spChg>
        <pc:spChg chg="add del">
          <ac:chgData name="Caifeng Wu" userId="be979529-4791-4d15-bccc-bd2d863f0f6a" providerId="ADAL" clId="{9109A571-0882-4F25-8DC4-E9D7B696229D}" dt="2022-03-16T06:58:11.168" v="678" actId="478"/>
          <ac:spMkLst>
            <pc:docMk/>
            <pc:sldMk cId="287985364" sldId="322"/>
            <ac:spMk id="2" creationId="{E378724A-7B52-4871-8B9F-4DA39DDDFF46}"/>
          </ac:spMkLst>
        </pc:spChg>
        <pc:spChg chg="add del mod">
          <ac:chgData name="Caifeng Wu" userId="be979529-4791-4d15-bccc-bd2d863f0f6a" providerId="ADAL" clId="{9109A571-0882-4F25-8DC4-E9D7B696229D}" dt="2022-03-16T07:05:39.713" v="696"/>
          <ac:spMkLst>
            <pc:docMk/>
            <pc:sldMk cId="287985364" sldId="322"/>
            <ac:spMk id="3" creationId="{EC7EAFD2-A60C-4A52-9186-748C56DDD5D9}"/>
          </ac:spMkLst>
        </pc:spChg>
        <pc:spChg chg="add del">
          <ac:chgData name="Caifeng Wu" userId="be979529-4791-4d15-bccc-bd2d863f0f6a" providerId="ADAL" clId="{9109A571-0882-4F25-8DC4-E9D7B696229D}" dt="2022-03-16T07:05:42.378" v="698"/>
          <ac:spMkLst>
            <pc:docMk/>
            <pc:sldMk cId="287985364" sldId="322"/>
            <ac:spMk id="4" creationId="{FBFF9AE8-0F09-49EA-8117-8496FAA7E0E8}"/>
          </ac:spMkLst>
        </pc:spChg>
        <pc:spChg chg="add del">
          <ac:chgData name="Caifeng Wu" userId="be979529-4791-4d15-bccc-bd2d863f0f6a" providerId="ADAL" clId="{9109A571-0882-4F25-8DC4-E9D7B696229D}" dt="2022-03-16T07:05:50.434" v="700"/>
          <ac:spMkLst>
            <pc:docMk/>
            <pc:sldMk cId="287985364" sldId="322"/>
            <ac:spMk id="5" creationId="{5C4F7D2C-C4B9-4021-AEC2-C013C80CE753}"/>
          </ac:spMkLst>
        </pc:spChg>
        <pc:spChg chg="add del">
          <ac:chgData name="Caifeng Wu" userId="be979529-4791-4d15-bccc-bd2d863f0f6a" providerId="ADAL" clId="{9109A571-0882-4F25-8DC4-E9D7B696229D}" dt="2022-03-19T12:47:41.319" v="1632" actId="478"/>
          <ac:spMkLst>
            <pc:docMk/>
            <pc:sldMk cId="287985364" sldId="322"/>
            <ac:spMk id="5" creationId="{9DF97BF9-34B7-4007-8DAB-8906B3518E39}"/>
          </ac:spMkLst>
        </pc:spChg>
        <pc:spChg chg="add mod">
          <ac:chgData name="Caifeng Wu" userId="be979529-4791-4d15-bccc-bd2d863f0f6a" providerId="ADAL" clId="{9109A571-0882-4F25-8DC4-E9D7B696229D}" dt="2022-03-19T12:54:49.612" v="1821" actId="164"/>
          <ac:spMkLst>
            <pc:docMk/>
            <pc:sldMk cId="287985364" sldId="322"/>
            <ac:spMk id="6" creationId="{DABBADC1-729B-42B5-A980-C103E1961A99}"/>
          </ac:spMkLst>
        </pc:spChg>
        <pc:spChg chg="add mod">
          <ac:chgData name="Caifeng Wu" userId="be979529-4791-4d15-bccc-bd2d863f0f6a" providerId="ADAL" clId="{9109A571-0882-4F25-8DC4-E9D7B696229D}" dt="2022-03-19T12:55:25.724" v="1823" actId="164"/>
          <ac:spMkLst>
            <pc:docMk/>
            <pc:sldMk cId="287985364" sldId="322"/>
            <ac:spMk id="10" creationId="{F4751169-1A2B-442A-998B-D284FC0DD443}"/>
          </ac:spMkLst>
        </pc:spChg>
        <pc:spChg chg="add del">
          <ac:chgData name="Caifeng Wu" userId="be979529-4791-4d15-bccc-bd2d863f0f6a" providerId="ADAL" clId="{9109A571-0882-4F25-8DC4-E9D7B696229D}" dt="2022-03-16T07:12:08.681" v="707" actId="22"/>
          <ac:spMkLst>
            <pc:docMk/>
            <pc:sldMk cId="287985364" sldId="322"/>
            <ac:spMk id="11" creationId="{B4B6B0E4-63E1-41BD-BC37-838AEB54C270}"/>
          </ac:spMkLst>
        </pc:spChg>
        <pc:spChg chg="add mod">
          <ac:chgData name="Caifeng Wu" userId="be979529-4791-4d15-bccc-bd2d863f0f6a" providerId="ADAL" clId="{9109A571-0882-4F25-8DC4-E9D7B696229D}" dt="2022-03-19T12:55:25.724" v="1823" actId="164"/>
          <ac:spMkLst>
            <pc:docMk/>
            <pc:sldMk cId="287985364" sldId="322"/>
            <ac:spMk id="14" creationId="{8A42EA0A-430B-4CB2-BC81-3A5A7F6357CF}"/>
          </ac:spMkLst>
        </pc:spChg>
        <pc:spChg chg="add del mod">
          <ac:chgData name="Caifeng Wu" userId="be979529-4791-4d15-bccc-bd2d863f0f6a" providerId="ADAL" clId="{9109A571-0882-4F25-8DC4-E9D7B696229D}" dt="2022-03-16T07:01:18.172" v="692" actId="20577"/>
          <ac:spMkLst>
            <pc:docMk/>
            <pc:sldMk cId="287985364" sldId="322"/>
            <ac:spMk id="68" creationId="{F7FF685B-1154-4006-933C-F5EFB92D0EA6}"/>
          </ac:spMkLst>
        </pc:spChg>
        <pc:grpChg chg="add mod">
          <ac:chgData name="Caifeng Wu" userId="be979529-4791-4d15-bccc-bd2d863f0f6a" providerId="ADAL" clId="{9109A571-0882-4F25-8DC4-E9D7B696229D}" dt="2022-03-19T12:54:49.612" v="1821" actId="164"/>
          <ac:grpSpMkLst>
            <pc:docMk/>
            <pc:sldMk cId="287985364" sldId="322"/>
            <ac:grpSpMk id="12" creationId="{4873A4F2-F244-453F-9F00-C23ECCE87A82}"/>
          </ac:grpSpMkLst>
        </pc:grpChg>
        <pc:grpChg chg="add mod">
          <ac:chgData name="Caifeng Wu" userId="be979529-4791-4d15-bccc-bd2d863f0f6a" providerId="ADAL" clId="{9109A571-0882-4F25-8DC4-E9D7B696229D}" dt="2022-03-19T12:55:25.724" v="1823" actId="164"/>
          <ac:grpSpMkLst>
            <pc:docMk/>
            <pc:sldMk cId="287985364" sldId="322"/>
            <ac:grpSpMk id="13" creationId="{26B65901-7FFE-4BA5-848A-F2515D0D4038}"/>
          </ac:grpSpMkLst>
        </pc:grpChg>
        <pc:picChg chg="add mod modCrop">
          <ac:chgData name="Caifeng Wu" userId="be979529-4791-4d15-bccc-bd2d863f0f6a" providerId="ADAL" clId="{9109A571-0882-4F25-8DC4-E9D7B696229D}" dt="2022-03-19T12:50:44.406" v="1807" actId="1076"/>
          <ac:picMkLst>
            <pc:docMk/>
            <pc:sldMk cId="287985364" sldId="322"/>
            <ac:picMk id="7" creationId="{638E1092-40A9-4032-9C80-772A01F5C670}"/>
          </ac:picMkLst>
        </pc:picChg>
        <pc:picChg chg="add del">
          <ac:chgData name="Caifeng Wu" userId="be979529-4791-4d15-bccc-bd2d863f0f6a" providerId="ADAL" clId="{9109A571-0882-4F25-8DC4-E9D7B696229D}" dt="2022-03-16T06:48:04.785" v="587" actId="478"/>
          <ac:picMkLst>
            <pc:docMk/>
            <pc:sldMk cId="287985364" sldId="322"/>
            <ac:picMk id="16" creationId="{00000000-0000-0000-0000-000000000000}"/>
          </ac:picMkLst>
        </pc:picChg>
        <pc:picChg chg="add del mod">
          <ac:chgData name="Caifeng Wu" userId="be979529-4791-4d15-bccc-bd2d863f0f6a" providerId="ADAL" clId="{9109A571-0882-4F25-8DC4-E9D7B696229D}" dt="2022-03-16T07:19:08.533" v="742" actId="478"/>
          <ac:picMkLst>
            <pc:docMk/>
            <pc:sldMk cId="287985364" sldId="322"/>
            <ac:picMk id="4103" creationId="{724E3F96-EA1B-43D9-9C3E-BBCFCEE41D1F}"/>
          </ac:picMkLst>
        </pc:picChg>
        <pc:cxnChg chg="add mod">
          <ac:chgData name="Caifeng Wu" userId="be979529-4791-4d15-bccc-bd2d863f0f6a" providerId="ADAL" clId="{9109A571-0882-4F25-8DC4-E9D7B696229D}" dt="2022-03-19T12:54:49.612" v="1821" actId="164"/>
          <ac:cxnSpMkLst>
            <pc:docMk/>
            <pc:sldMk cId="287985364" sldId="322"/>
            <ac:cxnSpMk id="4" creationId="{CEE87C95-0B05-49DC-91AA-9321B6C9FC60}"/>
          </ac:cxnSpMkLst>
        </pc:cxnChg>
        <pc:cxnChg chg="add mod">
          <ac:chgData name="Caifeng Wu" userId="be979529-4791-4d15-bccc-bd2d863f0f6a" providerId="ADAL" clId="{9109A571-0882-4F25-8DC4-E9D7B696229D}" dt="2022-03-19T12:55:25.724" v="1823" actId="164"/>
          <ac:cxnSpMkLst>
            <pc:docMk/>
            <pc:sldMk cId="287985364" sldId="322"/>
            <ac:cxnSpMk id="11" creationId="{D72A6070-6A99-42B8-A975-352E4FDD34FB}"/>
          </ac:cxnSpMkLst>
        </pc:cxnChg>
      </pc:sldChg>
      <pc:sldChg chg="addSp delSp modSp mod delAnim modAnim">
        <pc:chgData name="Caifeng Wu" userId="be979529-4791-4d15-bccc-bd2d863f0f6a" providerId="ADAL" clId="{9109A571-0882-4F25-8DC4-E9D7B696229D}" dt="2022-03-21T10:33:18.211" v="2665" actId="1076"/>
        <pc:sldMkLst>
          <pc:docMk/>
          <pc:sldMk cId="1911830186" sldId="323"/>
        </pc:sldMkLst>
        <pc:spChg chg="add mod">
          <ac:chgData name="Caifeng Wu" userId="be979529-4791-4d15-bccc-bd2d863f0f6a" providerId="ADAL" clId="{9109A571-0882-4F25-8DC4-E9D7B696229D}" dt="2022-03-21T10:33:18.211" v="2665" actId="1076"/>
          <ac:spMkLst>
            <pc:docMk/>
            <pc:sldMk cId="1911830186" sldId="323"/>
            <ac:spMk id="2" creationId="{AA80FAC2-03FF-4C8D-95A4-07888656928C}"/>
          </ac:spMkLst>
        </pc:spChg>
        <pc:spChg chg="del">
          <ac:chgData name="Caifeng Wu" userId="be979529-4791-4d15-bccc-bd2d863f0f6a" providerId="ADAL" clId="{9109A571-0882-4F25-8DC4-E9D7B696229D}" dt="2022-03-18T03:32:57.644" v="1164" actId="478"/>
          <ac:spMkLst>
            <pc:docMk/>
            <pc:sldMk cId="1911830186" sldId="323"/>
            <ac:spMk id="9" creationId="{A7B875A0-D0E7-4F58-9197-B2E0FA055EC7}"/>
          </ac:spMkLst>
        </pc:spChg>
        <pc:spChg chg="mod">
          <ac:chgData name="Caifeng Wu" userId="be979529-4791-4d15-bccc-bd2d863f0f6a" providerId="ADAL" clId="{9109A571-0882-4F25-8DC4-E9D7B696229D}" dt="2022-03-20T02:16:07.672" v="2194"/>
          <ac:spMkLst>
            <pc:docMk/>
            <pc:sldMk cId="1911830186" sldId="323"/>
            <ac:spMk id="29" creationId="{052BEEDF-CB84-41D1-B505-30B1133B2C5A}"/>
          </ac:spMkLst>
        </pc:spChg>
        <pc:picChg chg="add del mod">
          <ac:chgData name="Caifeng Wu" userId="be979529-4791-4d15-bccc-bd2d863f0f6a" providerId="ADAL" clId="{9109A571-0882-4F25-8DC4-E9D7B696229D}" dt="2022-03-20T02:12:40.699" v="2169" actId="21"/>
          <ac:picMkLst>
            <pc:docMk/>
            <pc:sldMk cId="1911830186" sldId="323"/>
            <ac:picMk id="3" creationId="{68F956A3-E616-41F4-A15E-4F109A7C1B4B}"/>
          </ac:picMkLst>
        </pc:picChg>
        <pc:picChg chg="add del mod">
          <ac:chgData name="Caifeng Wu" userId="be979529-4791-4d15-bccc-bd2d863f0f6a" providerId="ADAL" clId="{9109A571-0882-4F25-8DC4-E9D7B696229D}" dt="2022-03-20T02:15:51.714" v="2174" actId="478"/>
          <ac:picMkLst>
            <pc:docMk/>
            <pc:sldMk cId="1911830186" sldId="323"/>
            <ac:picMk id="5" creationId="{5B266E46-C597-43E4-86FF-7830CB37BA50}"/>
          </ac:picMkLst>
        </pc:picChg>
        <pc:picChg chg="del">
          <ac:chgData name="Caifeng Wu" userId="be979529-4791-4d15-bccc-bd2d863f0f6a" providerId="ADAL" clId="{9109A571-0882-4F25-8DC4-E9D7B696229D}" dt="2022-03-18T03:32:52.263" v="1163" actId="478"/>
          <ac:picMkLst>
            <pc:docMk/>
            <pc:sldMk cId="1911830186" sldId="323"/>
            <ac:picMk id="10" creationId="{6D0EF428-D33B-40D7-8783-164DA946C237}"/>
          </ac:picMkLst>
        </pc:picChg>
        <pc:picChg chg="del">
          <ac:chgData name="Caifeng Wu" userId="be979529-4791-4d15-bccc-bd2d863f0f6a" providerId="ADAL" clId="{9109A571-0882-4F25-8DC4-E9D7B696229D}" dt="2022-03-18T03:32:52.263" v="1163" actId="478"/>
          <ac:picMkLst>
            <pc:docMk/>
            <pc:sldMk cId="1911830186" sldId="323"/>
            <ac:picMk id="11" creationId="{3FC75DC5-9E5C-475F-85F8-22B1B4C8C8E8}"/>
          </ac:picMkLst>
        </pc:picChg>
      </pc:sldChg>
      <pc:sldChg chg="del">
        <pc:chgData name="Caifeng Wu" userId="be979529-4791-4d15-bccc-bd2d863f0f6a" providerId="ADAL" clId="{9109A571-0882-4F25-8DC4-E9D7B696229D}" dt="2022-03-18T03:41:41.374" v="1189" actId="2696"/>
        <pc:sldMkLst>
          <pc:docMk/>
          <pc:sldMk cId="2179961499" sldId="324"/>
        </pc:sldMkLst>
      </pc:sldChg>
      <pc:sldChg chg="del">
        <pc:chgData name="Caifeng Wu" userId="be979529-4791-4d15-bccc-bd2d863f0f6a" providerId="ADAL" clId="{9109A571-0882-4F25-8DC4-E9D7B696229D}" dt="2022-03-18T03:41:45.102" v="1190" actId="47"/>
        <pc:sldMkLst>
          <pc:docMk/>
          <pc:sldMk cId="2303457139" sldId="325"/>
        </pc:sldMkLst>
      </pc:sldChg>
      <pc:sldChg chg="del">
        <pc:chgData name="Caifeng Wu" userId="be979529-4791-4d15-bccc-bd2d863f0f6a" providerId="ADAL" clId="{9109A571-0882-4F25-8DC4-E9D7B696229D}" dt="2022-03-18T03:41:46.026" v="1191" actId="47"/>
        <pc:sldMkLst>
          <pc:docMk/>
          <pc:sldMk cId="4260353938" sldId="326"/>
        </pc:sldMkLst>
      </pc:sldChg>
      <pc:sldChg chg="addSp delSp modSp add del mod">
        <pc:chgData name="Caifeng Wu" userId="be979529-4791-4d15-bccc-bd2d863f0f6a" providerId="ADAL" clId="{9109A571-0882-4F25-8DC4-E9D7B696229D}" dt="2022-03-16T06:28:23.176" v="521" actId="2696"/>
        <pc:sldMkLst>
          <pc:docMk/>
          <pc:sldMk cId="1608782640" sldId="327"/>
        </pc:sldMkLst>
        <pc:picChg chg="add mod">
          <ac:chgData name="Caifeng Wu" userId="be979529-4791-4d15-bccc-bd2d863f0f6a" providerId="ADAL" clId="{9109A571-0882-4F25-8DC4-E9D7B696229D}" dt="2022-03-16T03:03:34.409" v="303" actId="1076"/>
          <ac:picMkLst>
            <pc:docMk/>
            <pc:sldMk cId="1608782640" sldId="327"/>
            <ac:picMk id="4" creationId="{ECADF40D-4093-4C28-B915-2ECCE2D6F777}"/>
          </ac:picMkLst>
        </pc:picChg>
        <pc:picChg chg="del">
          <ac:chgData name="Caifeng Wu" userId="be979529-4791-4d15-bccc-bd2d863f0f6a" providerId="ADAL" clId="{9109A571-0882-4F25-8DC4-E9D7B696229D}" dt="2022-03-16T03:03:21.721" v="298" actId="478"/>
          <ac:picMkLst>
            <pc:docMk/>
            <pc:sldMk cId="1608782640" sldId="327"/>
            <ac:picMk id="5" creationId="{457ACFD1-30CB-4DBB-811A-488EA6674BDB}"/>
          </ac:picMkLst>
        </pc:picChg>
      </pc:sldChg>
      <pc:sldChg chg="addSp delSp modSp add mod">
        <pc:chgData name="Caifeng Wu" userId="be979529-4791-4d15-bccc-bd2d863f0f6a" providerId="ADAL" clId="{9109A571-0882-4F25-8DC4-E9D7B696229D}" dt="2022-03-19T12:05:29.506" v="1621" actId="1076"/>
        <pc:sldMkLst>
          <pc:docMk/>
          <pc:sldMk cId="3842588838" sldId="327"/>
        </pc:sldMkLst>
        <pc:spChg chg="del">
          <ac:chgData name="Caifeng Wu" userId="be979529-4791-4d15-bccc-bd2d863f0f6a" providerId="ADAL" clId="{9109A571-0882-4F25-8DC4-E9D7B696229D}" dt="2022-03-16T06:28:36.440" v="525" actId="478"/>
          <ac:spMkLst>
            <pc:docMk/>
            <pc:sldMk cId="3842588838" sldId="327"/>
            <ac:spMk id="5" creationId="{C99AA379-7799-44BD-BA63-DD5A6465348F}"/>
          </ac:spMkLst>
        </pc:spChg>
        <pc:spChg chg="del">
          <ac:chgData name="Caifeng Wu" userId="be979529-4791-4d15-bccc-bd2d863f0f6a" providerId="ADAL" clId="{9109A571-0882-4F25-8DC4-E9D7B696229D}" dt="2022-03-16T06:28:36.440" v="525" actId="478"/>
          <ac:spMkLst>
            <pc:docMk/>
            <pc:sldMk cId="3842588838" sldId="327"/>
            <ac:spMk id="12" creationId="{87FE30B5-ABC0-4A6D-AAA4-C9931AB9128E}"/>
          </ac:spMkLst>
        </pc:spChg>
        <pc:spChg chg="del">
          <ac:chgData name="Caifeng Wu" userId="be979529-4791-4d15-bccc-bd2d863f0f6a" providerId="ADAL" clId="{9109A571-0882-4F25-8DC4-E9D7B696229D}" dt="2022-03-16T06:28:36.440" v="525" actId="478"/>
          <ac:spMkLst>
            <pc:docMk/>
            <pc:sldMk cId="3842588838" sldId="327"/>
            <ac:spMk id="20" creationId="{247634B0-9B96-47B5-A0CB-868C39406636}"/>
          </ac:spMkLst>
        </pc:spChg>
        <pc:spChg chg="del">
          <ac:chgData name="Caifeng Wu" userId="be979529-4791-4d15-bccc-bd2d863f0f6a" providerId="ADAL" clId="{9109A571-0882-4F25-8DC4-E9D7B696229D}" dt="2022-03-16T06:28:36.440" v="525" actId="478"/>
          <ac:spMkLst>
            <pc:docMk/>
            <pc:sldMk cId="3842588838" sldId="327"/>
            <ac:spMk id="21" creationId="{401951D3-A396-4251-8723-C42748F17400}"/>
          </ac:spMkLst>
        </pc:spChg>
        <pc:spChg chg="del">
          <ac:chgData name="Caifeng Wu" userId="be979529-4791-4d15-bccc-bd2d863f0f6a" providerId="ADAL" clId="{9109A571-0882-4F25-8DC4-E9D7B696229D}" dt="2022-03-16T06:28:36.440" v="525" actId="478"/>
          <ac:spMkLst>
            <pc:docMk/>
            <pc:sldMk cId="3842588838" sldId="327"/>
            <ac:spMk id="26" creationId="{1FE1AA58-77AC-4CE3-9569-10D8DB3966D6}"/>
          </ac:spMkLst>
        </pc:spChg>
        <pc:picChg chg="mod">
          <ac:chgData name="Caifeng Wu" userId="be979529-4791-4d15-bccc-bd2d863f0f6a" providerId="ADAL" clId="{9109A571-0882-4F25-8DC4-E9D7B696229D}" dt="2022-03-16T06:28:50.341" v="529" actId="1076"/>
          <ac:picMkLst>
            <pc:docMk/>
            <pc:sldMk cId="3842588838" sldId="327"/>
            <ac:picMk id="17" creationId="{00000000-0000-0000-0000-000000000000}"/>
          </ac:picMkLst>
        </pc:picChg>
        <pc:picChg chg="add del mod">
          <ac:chgData name="Caifeng Wu" userId="be979529-4791-4d15-bccc-bd2d863f0f6a" providerId="ADAL" clId="{9109A571-0882-4F25-8DC4-E9D7B696229D}" dt="2022-03-16T06:43:18.993" v="567" actId="478"/>
          <ac:picMkLst>
            <pc:docMk/>
            <pc:sldMk cId="3842588838" sldId="327"/>
            <ac:picMk id="2050" creationId="{D552F3B8-0CF2-410A-B460-968CF18F10D5}"/>
          </ac:picMkLst>
        </pc:picChg>
        <pc:picChg chg="add mod">
          <ac:chgData name="Caifeng Wu" userId="be979529-4791-4d15-bccc-bd2d863f0f6a" providerId="ADAL" clId="{9109A571-0882-4F25-8DC4-E9D7B696229D}" dt="2022-03-19T12:05:29.506" v="1621" actId="1076"/>
          <ac:picMkLst>
            <pc:docMk/>
            <pc:sldMk cId="3842588838" sldId="327"/>
            <ac:picMk id="2052" creationId="{9625F761-58FB-4483-8717-2ED1E0D06F66}"/>
          </ac:picMkLst>
        </pc:picChg>
        <pc:picChg chg="add mod">
          <ac:chgData name="Caifeng Wu" userId="be979529-4791-4d15-bccc-bd2d863f0f6a" providerId="ADAL" clId="{9109A571-0882-4F25-8DC4-E9D7B696229D}" dt="2022-03-16T08:08:24.482" v="752" actId="14100"/>
          <ac:picMkLst>
            <pc:docMk/>
            <pc:sldMk cId="3842588838" sldId="327"/>
            <ac:picMk id="2054" creationId="{57D9D8A9-7EFB-41CA-9BBC-F339DFDD3C33}"/>
          </ac:picMkLst>
        </pc:picChg>
      </pc:sldChg>
      <pc:sldChg chg="add del">
        <pc:chgData name="Caifeng Wu" userId="be979529-4791-4d15-bccc-bd2d863f0f6a" providerId="ADAL" clId="{9109A571-0882-4F25-8DC4-E9D7B696229D}" dt="2022-03-16T03:03:23.509" v="300"/>
        <pc:sldMkLst>
          <pc:docMk/>
          <pc:sldMk cId="2929303367" sldId="328"/>
        </pc:sldMkLst>
      </pc:sldChg>
      <pc:sldChg chg="addSp delSp modSp add mod">
        <pc:chgData name="Caifeng Wu" userId="be979529-4791-4d15-bccc-bd2d863f0f6a" providerId="ADAL" clId="{9109A571-0882-4F25-8DC4-E9D7B696229D}" dt="2022-03-16T07:12:40.007" v="713" actId="1076"/>
        <pc:sldMkLst>
          <pc:docMk/>
          <pc:sldMk cId="3324366678" sldId="328"/>
        </pc:sldMkLst>
        <pc:picChg chg="add mod">
          <ac:chgData name="Caifeng Wu" userId="be979529-4791-4d15-bccc-bd2d863f0f6a" providerId="ADAL" clId="{9109A571-0882-4F25-8DC4-E9D7B696229D}" dt="2022-03-16T07:12:40.007" v="713" actId="1076"/>
          <ac:picMkLst>
            <pc:docMk/>
            <pc:sldMk cId="3324366678" sldId="328"/>
            <ac:picMk id="3" creationId="{ADD3527E-85B4-42E1-A1D0-425AADBE97BF}"/>
          </ac:picMkLst>
        </pc:picChg>
        <pc:picChg chg="del">
          <ac:chgData name="Caifeng Wu" userId="be979529-4791-4d15-bccc-bd2d863f0f6a" providerId="ADAL" clId="{9109A571-0882-4F25-8DC4-E9D7B696229D}" dt="2022-03-16T07:12:17.031" v="709" actId="478"/>
          <ac:picMkLst>
            <pc:docMk/>
            <pc:sldMk cId="3324366678" sldId="328"/>
            <ac:picMk id="7" creationId="{638E1092-40A9-4032-9C80-772A01F5C670}"/>
          </ac:picMkLst>
        </pc:picChg>
      </pc:sldChg>
      <pc:sldChg chg="addSp delSp modSp add mod modAnim">
        <pc:chgData name="Caifeng Wu" userId="be979529-4791-4d15-bccc-bd2d863f0f6a" providerId="ADAL" clId="{9109A571-0882-4F25-8DC4-E9D7B696229D}" dt="2022-03-20T00:40:00.140" v="1839"/>
        <pc:sldMkLst>
          <pc:docMk/>
          <pc:sldMk cId="2052827623" sldId="329"/>
        </pc:sldMkLst>
        <pc:spChg chg="add mod">
          <ac:chgData name="Caifeng Wu" userId="be979529-4791-4d15-bccc-bd2d863f0f6a" providerId="ADAL" clId="{9109A571-0882-4F25-8DC4-E9D7B696229D}" dt="2022-03-20T00:39:55.313" v="1838" actId="164"/>
          <ac:spMkLst>
            <pc:docMk/>
            <pc:sldMk cId="2052827623" sldId="329"/>
            <ac:spMk id="2" creationId="{EAB966A3-DAC0-47F6-A9A2-0E870ADC7F8D}"/>
          </ac:spMkLst>
        </pc:spChg>
        <pc:spChg chg="add mod">
          <ac:chgData name="Caifeng Wu" userId="be979529-4791-4d15-bccc-bd2d863f0f6a" providerId="ADAL" clId="{9109A571-0882-4F25-8DC4-E9D7B696229D}" dt="2022-03-20T00:39:55.313" v="1838" actId="164"/>
          <ac:spMkLst>
            <pc:docMk/>
            <pc:sldMk cId="2052827623" sldId="329"/>
            <ac:spMk id="6" creationId="{095B1290-FB49-4219-9796-3F7E4CE3605E}"/>
          </ac:spMkLst>
        </pc:spChg>
        <pc:spChg chg="mod">
          <ac:chgData name="Caifeng Wu" userId="be979529-4791-4d15-bccc-bd2d863f0f6a" providerId="ADAL" clId="{9109A571-0882-4F25-8DC4-E9D7B696229D}" dt="2022-03-16T07:34:17.299" v="745" actId="20577"/>
          <ac:spMkLst>
            <pc:docMk/>
            <pc:sldMk cId="2052827623" sldId="329"/>
            <ac:spMk id="68" creationId="{F7FF685B-1154-4006-933C-F5EFB92D0EA6}"/>
          </ac:spMkLst>
        </pc:spChg>
        <pc:grpChg chg="add mod">
          <ac:chgData name="Caifeng Wu" userId="be979529-4791-4d15-bccc-bd2d863f0f6a" providerId="ADAL" clId="{9109A571-0882-4F25-8DC4-E9D7B696229D}" dt="2022-03-20T00:39:55.313" v="1838" actId="164"/>
          <ac:grpSpMkLst>
            <pc:docMk/>
            <pc:sldMk cId="2052827623" sldId="329"/>
            <ac:grpSpMk id="3" creationId="{A455261B-6D94-4D9B-8355-ADDCF908D92B}"/>
          </ac:grpSpMkLst>
        </pc:grpChg>
        <pc:picChg chg="del">
          <ac:chgData name="Caifeng Wu" userId="be979529-4791-4d15-bccc-bd2d863f0f6a" providerId="ADAL" clId="{9109A571-0882-4F25-8DC4-E9D7B696229D}" dt="2022-03-16T07:59:23.283" v="746" actId="478"/>
          <ac:picMkLst>
            <pc:docMk/>
            <pc:sldMk cId="2052827623" sldId="329"/>
            <ac:picMk id="3" creationId="{ADD3527E-85B4-42E1-A1D0-425AADBE97BF}"/>
          </ac:picMkLst>
        </pc:picChg>
        <pc:picChg chg="add mod">
          <ac:chgData name="Caifeng Wu" userId="be979529-4791-4d15-bccc-bd2d863f0f6a" providerId="ADAL" clId="{9109A571-0882-4F25-8DC4-E9D7B696229D}" dt="2022-03-20T00:39:07.593" v="1835" actId="1076"/>
          <ac:picMkLst>
            <pc:docMk/>
            <pc:sldMk cId="2052827623" sldId="329"/>
            <ac:picMk id="4" creationId="{C6C901D9-6F49-470B-9254-91A56A170DE2}"/>
          </ac:picMkLst>
        </pc:picChg>
      </pc:sldChg>
      <pc:sldChg chg="addSp delSp modSp add mod">
        <pc:chgData name="Caifeng Wu" userId="be979529-4791-4d15-bccc-bd2d863f0f6a" providerId="ADAL" clId="{9109A571-0882-4F25-8DC4-E9D7B696229D}" dt="2022-03-20T02:12:30.894" v="2166" actId="1076"/>
        <pc:sldMkLst>
          <pc:docMk/>
          <pc:sldMk cId="1624842762" sldId="330"/>
        </pc:sldMkLst>
        <pc:spChg chg="mod">
          <ac:chgData name="Caifeng Wu" userId="be979529-4791-4d15-bccc-bd2d863f0f6a" providerId="ADAL" clId="{9109A571-0882-4F25-8DC4-E9D7B696229D}" dt="2022-03-20T02:09:36.438" v="2162" actId="20577"/>
          <ac:spMkLst>
            <pc:docMk/>
            <pc:sldMk cId="1624842762" sldId="330"/>
            <ac:spMk id="17" creationId="{13CB2652-C5EB-4CBF-945F-6B39B99672A5}"/>
          </ac:spMkLst>
        </pc:spChg>
        <pc:picChg chg="del">
          <ac:chgData name="Caifeng Wu" userId="be979529-4791-4d15-bccc-bd2d863f0f6a" providerId="ADAL" clId="{9109A571-0882-4F25-8DC4-E9D7B696229D}" dt="2022-03-18T03:14:08.615" v="1098" actId="478"/>
          <ac:picMkLst>
            <pc:docMk/>
            <pc:sldMk cId="1624842762" sldId="330"/>
            <ac:picMk id="3" creationId="{29CC4244-05DA-4146-B58D-4D72F57404A7}"/>
          </ac:picMkLst>
        </pc:picChg>
        <pc:picChg chg="add mod">
          <ac:chgData name="Caifeng Wu" userId="be979529-4791-4d15-bccc-bd2d863f0f6a" providerId="ADAL" clId="{9109A571-0882-4F25-8DC4-E9D7B696229D}" dt="2022-03-20T02:12:30.894" v="2166" actId="1076"/>
          <ac:picMkLst>
            <pc:docMk/>
            <pc:sldMk cId="1624842762" sldId="330"/>
            <ac:picMk id="4" creationId="{399535C4-787E-4B0F-AF0F-1793F6B0E832}"/>
          </ac:picMkLst>
        </pc:picChg>
        <pc:picChg chg="del">
          <ac:chgData name="Caifeng Wu" userId="be979529-4791-4d15-bccc-bd2d863f0f6a" providerId="ADAL" clId="{9109A571-0882-4F25-8DC4-E9D7B696229D}" dt="2022-03-18T03:14:09.261" v="1099" actId="478"/>
          <ac:picMkLst>
            <pc:docMk/>
            <pc:sldMk cId="1624842762" sldId="330"/>
            <ac:picMk id="5" creationId="{834960EE-4522-4FC4-BA47-4A6A0B2F254D}"/>
          </ac:picMkLst>
        </pc:picChg>
        <pc:picChg chg="add del mod">
          <ac:chgData name="Caifeng Wu" userId="be979529-4791-4d15-bccc-bd2d863f0f6a" providerId="ADAL" clId="{9109A571-0882-4F25-8DC4-E9D7B696229D}" dt="2022-03-20T02:09:20.528" v="2146" actId="478"/>
          <ac:picMkLst>
            <pc:docMk/>
            <pc:sldMk cId="1624842762" sldId="330"/>
            <ac:picMk id="7" creationId="{6F7AB5AE-2444-4DCA-AEA5-7181FD15CDAF}"/>
          </ac:picMkLst>
        </pc:picChg>
      </pc:sldChg>
      <pc:sldChg chg="addSp delSp modSp add mod">
        <pc:chgData name="Caifeng Wu" userId="be979529-4791-4d15-bccc-bd2d863f0f6a" providerId="ADAL" clId="{9109A571-0882-4F25-8DC4-E9D7B696229D}" dt="2022-03-20T02:07:01.654" v="2145"/>
        <pc:sldMkLst>
          <pc:docMk/>
          <pc:sldMk cId="15961374" sldId="331"/>
        </pc:sldMkLst>
        <pc:spChg chg="add mod">
          <ac:chgData name="Caifeng Wu" userId="be979529-4791-4d15-bccc-bd2d863f0f6a" providerId="ADAL" clId="{9109A571-0882-4F25-8DC4-E9D7B696229D}" dt="2022-03-20T02:07:01.654" v="2145"/>
          <ac:spMkLst>
            <pc:docMk/>
            <pc:sldMk cId="15961374" sldId="331"/>
            <ac:spMk id="2" creationId="{FDA7EF8B-819D-4562-ABA6-420402699F7A}"/>
          </ac:spMkLst>
        </pc:spChg>
        <pc:picChg chg="del">
          <ac:chgData name="Caifeng Wu" userId="be979529-4791-4d15-bccc-bd2d863f0f6a" providerId="ADAL" clId="{9109A571-0882-4F25-8DC4-E9D7B696229D}" dt="2022-03-18T03:06:23.227" v="1074" actId="478"/>
          <ac:picMkLst>
            <pc:docMk/>
            <pc:sldMk cId="15961374" sldId="331"/>
            <ac:picMk id="3" creationId="{29CC4244-05DA-4146-B58D-4D72F57404A7}"/>
          </ac:picMkLst>
        </pc:picChg>
        <pc:picChg chg="add mod">
          <ac:chgData name="Caifeng Wu" userId="be979529-4791-4d15-bccc-bd2d863f0f6a" providerId="ADAL" clId="{9109A571-0882-4F25-8DC4-E9D7B696229D}" dt="2022-03-20T02:03:50.226" v="2033" actId="1076"/>
          <ac:picMkLst>
            <pc:docMk/>
            <pc:sldMk cId="15961374" sldId="331"/>
            <ac:picMk id="4" creationId="{037D8EEE-58DA-4E68-B5CE-11356FB978AE}"/>
          </ac:picMkLst>
        </pc:picChg>
        <pc:picChg chg="del mod">
          <ac:chgData name="Caifeng Wu" userId="be979529-4791-4d15-bccc-bd2d863f0f6a" providerId="ADAL" clId="{9109A571-0882-4F25-8DC4-E9D7B696229D}" dt="2022-03-18T03:06:23.947" v="1076" actId="478"/>
          <ac:picMkLst>
            <pc:docMk/>
            <pc:sldMk cId="15961374" sldId="331"/>
            <ac:picMk id="5" creationId="{834960EE-4522-4FC4-BA47-4A6A0B2F254D}"/>
          </ac:picMkLst>
        </pc:picChg>
        <pc:picChg chg="add del mod modCrop">
          <ac:chgData name="Caifeng Wu" userId="be979529-4791-4d15-bccc-bd2d863f0f6a" providerId="ADAL" clId="{9109A571-0882-4F25-8DC4-E9D7B696229D}" dt="2022-03-20T02:03:48.396" v="2032" actId="478"/>
          <ac:picMkLst>
            <pc:docMk/>
            <pc:sldMk cId="15961374" sldId="331"/>
            <ac:picMk id="7" creationId="{B6823A9D-99BC-40B4-B8C1-9104A88227B7}"/>
          </ac:picMkLst>
        </pc:picChg>
      </pc:sldChg>
      <pc:sldChg chg="addSp delSp modSp add mod">
        <pc:chgData name="Caifeng Wu" userId="be979529-4791-4d15-bccc-bd2d863f0f6a" providerId="ADAL" clId="{9109A571-0882-4F25-8DC4-E9D7B696229D}" dt="2022-03-20T02:12:50.372" v="2173" actId="1076"/>
        <pc:sldMkLst>
          <pc:docMk/>
          <pc:sldMk cId="2589712950" sldId="332"/>
        </pc:sldMkLst>
        <pc:picChg chg="del">
          <ac:chgData name="Caifeng Wu" userId="be979529-4791-4d15-bccc-bd2d863f0f6a" providerId="ADAL" clId="{9109A571-0882-4F25-8DC4-E9D7B696229D}" dt="2022-03-18T03:30:58.724" v="1162" actId="478"/>
          <ac:picMkLst>
            <pc:docMk/>
            <pc:sldMk cId="2589712950" sldId="332"/>
            <ac:picMk id="3" creationId="{C2EEB0E4-543F-46B9-98AA-C3B5FD91479E}"/>
          </ac:picMkLst>
        </pc:picChg>
        <pc:picChg chg="add mod">
          <ac:chgData name="Caifeng Wu" userId="be979529-4791-4d15-bccc-bd2d863f0f6a" providerId="ADAL" clId="{9109A571-0882-4F25-8DC4-E9D7B696229D}" dt="2022-03-20T02:12:48.250" v="2172" actId="1076"/>
          <ac:picMkLst>
            <pc:docMk/>
            <pc:sldMk cId="2589712950" sldId="332"/>
            <ac:picMk id="4" creationId="{81667402-CAD3-4FF9-8950-D6239C037AF5}"/>
          </ac:picMkLst>
        </pc:picChg>
        <pc:picChg chg="add del mod">
          <ac:chgData name="Caifeng Wu" userId="be979529-4791-4d15-bccc-bd2d863f0f6a" providerId="ADAL" clId="{9109A571-0882-4F25-8DC4-E9D7B696229D}" dt="2022-03-20T02:12:37.336" v="2168" actId="478"/>
          <ac:picMkLst>
            <pc:docMk/>
            <pc:sldMk cId="2589712950" sldId="332"/>
            <ac:picMk id="6" creationId="{19353E8C-A7E6-483D-85C9-DEE1650A1BB3}"/>
          </ac:picMkLst>
        </pc:picChg>
        <pc:picChg chg="add mod">
          <ac:chgData name="Caifeng Wu" userId="be979529-4791-4d15-bccc-bd2d863f0f6a" providerId="ADAL" clId="{9109A571-0882-4F25-8DC4-E9D7B696229D}" dt="2022-03-20T02:12:50.372" v="2173" actId="1076"/>
          <ac:picMkLst>
            <pc:docMk/>
            <pc:sldMk cId="2589712950" sldId="332"/>
            <ac:picMk id="7" creationId="{31F2047D-C227-4BA1-BF56-88E6D13B9CCA}"/>
          </ac:picMkLst>
        </pc:picChg>
        <pc:picChg chg="del">
          <ac:chgData name="Caifeng Wu" userId="be979529-4791-4d15-bccc-bd2d863f0f6a" providerId="ADAL" clId="{9109A571-0882-4F25-8DC4-E9D7B696229D}" dt="2022-03-18T03:30:20.751" v="1148" actId="478"/>
          <ac:picMkLst>
            <pc:docMk/>
            <pc:sldMk cId="2589712950" sldId="332"/>
            <ac:picMk id="1026" creationId="{555C9AA0-EA59-4CB8-8087-1E42822AE25F}"/>
          </ac:picMkLst>
        </pc:picChg>
        <pc:picChg chg="del">
          <ac:chgData name="Caifeng Wu" userId="be979529-4791-4d15-bccc-bd2d863f0f6a" providerId="ADAL" clId="{9109A571-0882-4F25-8DC4-E9D7B696229D}" dt="2022-03-18T03:30:29.720" v="1153" actId="478"/>
          <ac:picMkLst>
            <pc:docMk/>
            <pc:sldMk cId="2589712950" sldId="332"/>
            <ac:picMk id="1028" creationId="{9031E804-5156-4E4A-90B6-2D2A68572EC4}"/>
          </ac:picMkLst>
        </pc:picChg>
      </pc:sldChg>
      <pc:sldChg chg="modSp add setBg modAnim">
        <pc:chgData name="Caifeng Wu" userId="be979529-4791-4d15-bccc-bd2d863f0f6a" providerId="ADAL" clId="{9109A571-0882-4F25-8DC4-E9D7B696229D}" dt="2022-03-18T06:32:47.614" v="1394"/>
        <pc:sldMkLst>
          <pc:docMk/>
          <pc:sldMk cId="1110460621" sldId="333"/>
        </pc:sldMkLst>
        <pc:spChg chg="mod">
          <ac:chgData name="Caifeng Wu" userId="be979529-4791-4d15-bccc-bd2d863f0f6a" providerId="ADAL" clId="{9109A571-0882-4F25-8DC4-E9D7B696229D}" dt="2022-03-18T06:32:18.084" v="1393"/>
          <ac:spMkLst>
            <pc:docMk/>
            <pc:sldMk cId="1110460621" sldId="333"/>
            <ac:spMk id="10" creationId="{00000000-0000-0000-0000-000000000000}"/>
          </ac:spMkLst>
        </pc:spChg>
      </pc:sldChg>
      <pc:sldChg chg="add del">
        <pc:chgData name="Caifeng Wu" userId="be979529-4791-4d15-bccc-bd2d863f0f6a" providerId="ADAL" clId="{9109A571-0882-4F25-8DC4-E9D7B696229D}" dt="2022-03-18T06:32:04.318" v="1383" actId="47"/>
        <pc:sldMkLst>
          <pc:docMk/>
          <pc:sldMk cId="4009736046" sldId="333"/>
        </pc:sldMkLst>
      </pc:sldChg>
      <pc:sldMasterChg chg="delSldLayout">
        <pc:chgData name="Caifeng Wu" userId="be979529-4791-4d15-bccc-bd2d863f0f6a" providerId="ADAL" clId="{9109A571-0882-4F25-8DC4-E9D7B696229D}" dt="2022-03-18T03:44:18.668" v="1213" actId="47"/>
        <pc:sldMasterMkLst>
          <pc:docMk/>
          <pc:sldMasterMk cId="0" sldId="2147483648"/>
        </pc:sldMasterMkLst>
        <pc:sldLayoutChg chg="del">
          <pc:chgData name="Caifeng Wu" userId="be979529-4791-4d15-bccc-bd2d863f0f6a" providerId="ADAL" clId="{9109A571-0882-4F25-8DC4-E9D7B696229D}" dt="2022-03-18T03:44:18.668" v="1213" actId="47"/>
          <pc:sldLayoutMkLst>
            <pc:docMk/>
            <pc:sldMasterMk cId="0" sldId="2147483648"/>
            <pc:sldLayoutMk cId="0" sldId="21474836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83A73-7E71-49D8-92D0-115430B01572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AA0-304A-4342-893E-85B1BA856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92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718BD-2D04-41BB-9FDA-B3B143C371A6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3554-0430-45DB-BDFE-3C446509E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222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09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6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98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062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42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31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88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5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41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1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>
              <a:solidFill>
                <a:srgbClr val="213F79"/>
              </a:solidFill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6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>
              <a:solidFill>
                <a:srgbClr val="213F79"/>
              </a:solidFill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82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1200" dirty="0">
              <a:solidFill>
                <a:srgbClr val="213F79"/>
              </a:solidFill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0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11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58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58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06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418868" y="1195644"/>
            <a:ext cx="3230748" cy="323074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173512" y="2001774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96190" y="2001774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641" y="2001774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984373" y="2811018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75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34290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0080" y="1005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783080" y="1005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926080" y="1005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80" y="2148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83080" y="2148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926080" y="2148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40080" y="3291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83080" y="3291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926080" y="3291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43000" y="2377440"/>
            <a:ext cx="1371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257800" y="1005840"/>
            <a:ext cx="2743200" cy="2743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514600" y="2377440"/>
            <a:ext cx="1371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886200" y="2377440"/>
            <a:ext cx="1371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940762" y="1238250"/>
            <a:ext cx="4524375" cy="3000375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/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95305" y="1238250"/>
            <a:ext cx="4524375" cy="3000375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/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5800" y="1005840"/>
            <a:ext cx="36576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800600" y="1005840"/>
            <a:ext cx="36576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005840"/>
            <a:ext cx="2514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005840"/>
            <a:ext cx="2514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005840"/>
            <a:ext cx="2514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005840"/>
            <a:ext cx="2514600" cy="2514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005840"/>
            <a:ext cx="2514600" cy="2514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005840"/>
            <a:ext cx="2514600" cy="2514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41252" y="1188454"/>
            <a:ext cx="3230748" cy="323074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59200" y="2799080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377688" y="2799080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371600"/>
            <a:ext cx="2514600" cy="32004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371600"/>
            <a:ext cx="2514600" cy="32004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371600"/>
            <a:ext cx="2514600" cy="32004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0080" y="1005840"/>
            <a:ext cx="16002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86000" y="1005840"/>
            <a:ext cx="16002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31920" y="1005840"/>
            <a:ext cx="16002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6479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672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865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6479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672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865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/>
          <a:p>
            <a:fld id="{EFAF4AA5-1B32-4B1D-9466-74C2062FAF79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29159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8650" y="3028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67250" y="129159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67250" y="3028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/>
          <a:p>
            <a:fld id="{EFAF4AA5-1B32-4B1D-9466-74C2062FAF79}" type="slidenum">
              <a:rPr lang="uk-UA" smtClean="0"/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4360" y="129159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4360" y="302895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331720" y="129159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331720" y="302895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23063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23063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23063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8650" y="310515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000750" y="310515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14700" y="310515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77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6670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863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7056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77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6670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863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7056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5800" y="1352550"/>
            <a:ext cx="7772400" cy="1371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58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866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4864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8862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2860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MEDIA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2" hasCustomPrompt="1"/>
          </p:nvPr>
        </p:nvSpPr>
        <p:spPr>
          <a:xfrm>
            <a:off x="628650" y="1169098"/>
            <a:ext cx="5495206" cy="3091054"/>
          </a:xfrm>
          <a:prstGeom prst="rect">
            <a:avLst/>
          </a:prstGeom>
        </p:spPr>
        <p:txBody>
          <a:bodyPr lIns="45720" tIns="22860" rIns="45720" bIns="22860"/>
          <a:lstStyle/>
          <a:p>
            <a:r>
              <a:rPr lang="en-US" dirty="0"/>
              <a:t>Click icon to add media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857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86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28800" y="10058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400" y="10058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23774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657600" y="23774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23774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8288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76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4864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3152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8288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6576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4864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3152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17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28800" y="1504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400" y="1504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28765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657600" y="28765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28765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288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6576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4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3152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8288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6576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4864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75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2865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857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86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2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CAS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34290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7500" y="1005840"/>
            <a:ext cx="34290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286500" y="1005840"/>
            <a:ext cx="17145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857500" y="2720340"/>
            <a:ext cx="17145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0" y="2720340"/>
            <a:ext cx="34290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uk-UA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8348" y="236878"/>
            <a:ext cx="417052" cy="353672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80" r:id="rId3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398" y="3090470"/>
            <a:ext cx="8793999" cy="1981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/>
          </a:p>
        </p:txBody>
      </p:sp>
      <p:sp>
        <p:nvSpPr>
          <p:cNvPr id="10" name="Shape 45"/>
          <p:cNvSpPr/>
          <p:nvPr/>
        </p:nvSpPr>
        <p:spPr>
          <a:xfrm>
            <a:off x="137157" y="3390192"/>
            <a:ext cx="8793999" cy="684803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34290" tIns="34290" rIns="34290" bIns="34290">
            <a:spAutoFit/>
          </a:bodyPr>
          <a:lstStyle>
            <a:lvl1pPr algn="l" defTabSz="914400">
              <a:defRPr sz="9000" cap="all" spc="1350">
                <a:solidFill>
                  <a:srgbClr val="3766D7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lvl="0" algn="ctr">
              <a:defRPr sz="1800" cap="none" spc="0">
                <a:solidFill>
                  <a:srgbClr val="000000"/>
                </a:solidFill>
              </a:defRPr>
            </a:pPr>
            <a:r>
              <a:rPr lang="en-US" altLang="zh-CN" sz="2000" b="1" cap="none" spc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UNET 3+: A FULL-SCALE CONNECTED UNET FOR MEDICAL IMAGE SEGMENTATION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8793999" cy="3028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2CAE97B-0859-C2C8-263D-913DF0021DDB}"/>
              </a:ext>
            </a:extLst>
          </p:cNvPr>
          <p:cNvSpPr txBox="1"/>
          <p:nvPr/>
        </p:nvSpPr>
        <p:spPr>
          <a:xfrm>
            <a:off x="144777" y="4432427"/>
            <a:ext cx="8793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Zou,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Xuechao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Li, Kai and Xing,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Junliang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Tao, Pin and Cui,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Yachao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PMAA: A Progressive Multi-scale Attention Autoencoder Model for High-Performance Cloud Removal from Multi-temporal Satellite Imagery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European Conference on Artificial Intelligence (ECAI) , 2023.03.29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1C2AF2-06C3-EDCE-ADAB-045D0CCB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448647"/>
            <a:ext cx="2743200" cy="543465"/>
          </a:xfrm>
          <a:prstGeom prst="rect">
            <a:avLst/>
          </a:prstGeom>
        </p:spPr>
      </p:pic>
      <p:sp>
        <p:nvSpPr>
          <p:cNvPr id="17" name="文本框 46">
            <a:extLst>
              <a:ext uri="{FF2B5EF4-FFF2-40B4-BE49-F238E27FC236}">
                <a16:creationId xmlns:a16="http://schemas.microsoft.com/office/drawing/2014/main" id="{13CB2652-C5EB-4CBF-945F-6B39B99672A5}"/>
              </a:ext>
            </a:extLst>
          </p:cNvPr>
          <p:cNvSpPr txBox="1"/>
          <p:nvPr/>
        </p:nvSpPr>
        <p:spPr>
          <a:xfrm>
            <a:off x="362148" y="160202"/>
            <a:ext cx="3062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 of</a:t>
            </a: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CA49F9-01B2-C584-429D-9BB19F74D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841267"/>
            <a:ext cx="878058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sp>
        <p:nvSpPr>
          <p:cNvPr id="17" name="文本框 46">
            <a:extLst>
              <a:ext uri="{FF2B5EF4-FFF2-40B4-BE49-F238E27FC236}">
                <a16:creationId xmlns:a16="http://schemas.microsoft.com/office/drawing/2014/main" id="{13CB2652-C5EB-4CBF-945F-6B39B99672A5}"/>
              </a:ext>
            </a:extLst>
          </p:cNvPr>
          <p:cNvSpPr txBox="1"/>
          <p:nvPr/>
        </p:nvSpPr>
        <p:spPr>
          <a:xfrm>
            <a:off x="362148" y="160202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3342BB-812F-97DD-E19F-28740F1EE9A6}"/>
              </a:ext>
            </a:extLst>
          </p:cNvPr>
          <p:cNvSpPr txBox="1"/>
          <p:nvPr/>
        </p:nvSpPr>
        <p:spPr>
          <a:xfrm>
            <a:off x="350311" y="7429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Sen2_MTC_Old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53E5EA-8270-D64A-55AB-AD699FC71545}"/>
              </a:ext>
            </a:extLst>
          </p:cNvPr>
          <p:cNvSpPr txBox="1"/>
          <p:nvPr/>
        </p:nvSpPr>
        <p:spPr>
          <a:xfrm>
            <a:off x="609600" y="1112282"/>
            <a:ext cx="7391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由公开的</a:t>
            </a:r>
            <a:r>
              <a:rPr lang="zh-CN" altLang="en-US" dirty="0">
                <a:solidFill>
                  <a:srgbClr val="FF0000"/>
                </a:solidFill>
              </a:rPr>
              <a:t>哨兵-2</a:t>
            </a:r>
            <a:r>
              <a:rPr lang="zh-CN" altLang="en-US" dirty="0"/>
              <a:t> 图像创建。它共有 </a:t>
            </a:r>
            <a:r>
              <a:rPr lang="zh-CN" altLang="en-US" dirty="0">
                <a:solidFill>
                  <a:srgbClr val="FF0000"/>
                </a:solidFill>
              </a:rPr>
              <a:t>3130 </a:t>
            </a:r>
            <a:r>
              <a:rPr lang="zh-CN" altLang="en-US" dirty="0"/>
              <a:t>对图像。每三幅多云图像对应一幅无云图像，每幅图像的大小（w，h）=（256，256），通道数 C=4（RGB 和红外线），像素值范围为 [0，255]。每幅图像的像素值在输入前均归一化为 [0，1]，然后通过平均值和方差 0.5 转换为 [-1，1]。该数据集按 8 : 1 : 1 的比例分为训练集、验证集和测试集。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F6DCD2-222E-D60F-9249-657EA8057EA5}"/>
              </a:ext>
            </a:extLst>
          </p:cNvPr>
          <p:cNvSpPr txBox="1"/>
          <p:nvPr/>
        </p:nvSpPr>
        <p:spPr>
          <a:xfrm>
            <a:off x="362148" y="27241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Sen2_MTC_New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B90CC5-1055-E31B-8FEA-54125614BFC2}"/>
              </a:ext>
            </a:extLst>
          </p:cNvPr>
          <p:cNvSpPr txBox="1"/>
          <p:nvPr/>
        </p:nvSpPr>
        <p:spPr>
          <a:xfrm>
            <a:off x="609600" y="3292554"/>
            <a:ext cx="7391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根据</a:t>
            </a:r>
            <a:r>
              <a:rPr lang="zh-CN" altLang="en-US" dirty="0">
                <a:solidFill>
                  <a:srgbClr val="FF0000"/>
                </a:solidFill>
              </a:rPr>
              <a:t>哨兵-2</a:t>
            </a:r>
            <a:r>
              <a:rPr lang="zh-CN" altLang="en-US" dirty="0"/>
              <a:t>图像创建的，包含约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5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对图像。像素值范围为 [0, 10000]。与 Sen2_MTC_Old 数据集相比，它具有更高的分辨率和注释质量。该数据集按 7 : 1 : 2 的比例分为训练集、验证集和测试集。</a:t>
            </a:r>
          </a:p>
        </p:txBody>
      </p:sp>
    </p:spTree>
    <p:extLst>
      <p:ext uri="{BB962C8B-B14F-4D97-AF65-F5344CB8AC3E}">
        <p14:creationId xmlns:p14="http://schemas.microsoft.com/office/powerpoint/2010/main" val="20900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28922E-03BB-22F8-6AAC-7383F6B0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66" y="742950"/>
            <a:ext cx="8632268" cy="229388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sp>
        <p:nvSpPr>
          <p:cNvPr id="17" name="文本框 46">
            <a:extLst>
              <a:ext uri="{FF2B5EF4-FFF2-40B4-BE49-F238E27FC236}">
                <a16:creationId xmlns:a16="http://schemas.microsoft.com/office/drawing/2014/main" id="{13CB2652-C5EB-4CBF-945F-6B39B99672A5}"/>
              </a:ext>
            </a:extLst>
          </p:cNvPr>
          <p:cNvSpPr txBox="1"/>
          <p:nvPr/>
        </p:nvSpPr>
        <p:spPr>
          <a:xfrm>
            <a:off x="362148" y="160202"/>
            <a:ext cx="166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27710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sp>
        <p:nvSpPr>
          <p:cNvPr id="17" name="文本框 46">
            <a:extLst>
              <a:ext uri="{FF2B5EF4-FFF2-40B4-BE49-F238E27FC236}">
                <a16:creationId xmlns:a16="http://schemas.microsoft.com/office/drawing/2014/main" id="{13CB2652-C5EB-4CBF-945F-6B39B99672A5}"/>
              </a:ext>
            </a:extLst>
          </p:cNvPr>
          <p:cNvSpPr txBox="1"/>
          <p:nvPr/>
        </p:nvSpPr>
        <p:spPr>
          <a:xfrm>
            <a:off x="362148" y="160202"/>
            <a:ext cx="166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33AB30-02CD-9087-86B3-84C4C6FBE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66750"/>
            <a:ext cx="4665689" cy="3952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2F5164-3947-1426-D62E-E3C8ED8E28F0}"/>
              </a:ext>
            </a:extLst>
          </p:cNvPr>
          <p:cNvSpPr txBox="1"/>
          <p:nvPr/>
        </p:nvSpPr>
        <p:spPr>
          <a:xfrm>
            <a:off x="5105400" y="1362728"/>
            <a:ext cx="3962400" cy="1843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量化比较渐进学习阶段数量的影响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720000" indent="-457200">
              <a:lnSpc>
                <a:spcPct val="150000"/>
              </a:lnSpc>
            </a:pPr>
            <a:r>
              <a:rPr lang="zh-CN" altLang="en-US" dirty="0"/>
              <a:t>圆圈的面积表示模型参数的数量，</a:t>
            </a:r>
            <a:endParaRPr lang="en-US" altLang="zh-CN" dirty="0"/>
          </a:p>
          <a:p>
            <a:pPr marL="720000" indent="-457200">
              <a:lnSpc>
                <a:spcPct val="150000"/>
              </a:lnSpc>
            </a:pPr>
            <a:r>
              <a:rPr lang="zh-CN" altLang="en-US" dirty="0"/>
              <a:t>较大的圆圈表示更多的参数。</a:t>
            </a:r>
            <a:endParaRPr lang="en-US" altLang="zh-CN" dirty="0"/>
          </a:p>
          <a:p>
            <a:pPr marL="720000" indent="-457200">
              <a:lnSpc>
                <a:spcPct val="150000"/>
              </a:lnSpc>
            </a:pPr>
            <a:r>
              <a:rPr lang="zh-CN" altLang="en-US" dirty="0"/>
              <a:t>圆圈中的数字表示不同阶段的数量。 </a:t>
            </a:r>
          </a:p>
        </p:txBody>
      </p:sp>
    </p:spTree>
    <p:extLst>
      <p:ext uri="{BB962C8B-B14F-4D97-AF65-F5344CB8AC3E}">
        <p14:creationId xmlns:p14="http://schemas.microsoft.com/office/powerpoint/2010/main" val="329096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sp>
        <p:nvSpPr>
          <p:cNvPr id="17" name="文本框 46">
            <a:extLst>
              <a:ext uri="{FF2B5EF4-FFF2-40B4-BE49-F238E27FC236}">
                <a16:creationId xmlns:a16="http://schemas.microsoft.com/office/drawing/2014/main" id="{13CB2652-C5EB-4CBF-945F-6B39B99672A5}"/>
              </a:ext>
            </a:extLst>
          </p:cNvPr>
          <p:cNvSpPr txBox="1"/>
          <p:nvPr/>
        </p:nvSpPr>
        <p:spPr>
          <a:xfrm>
            <a:off x="362148" y="160202"/>
            <a:ext cx="166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C7F43A-111F-1C91-C114-EF9BC028C7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 b="53089"/>
          <a:stretch/>
        </p:blipFill>
        <p:spPr>
          <a:xfrm>
            <a:off x="0" y="742509"/>
            <a:ext cx="4953000" cy="32551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8C07BC-ECDF-281E-135C-904839CF1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491" r="50000" b="6310"/>
          <a:stretch/>
        </p:blipFill>
        <p:spPr>
          <a:xfrm>
            <a:off x="4764024" y="865082"/>
            <a:ext cx="4379976" cy="27734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6C604B-610C-14D6-1C25-BEB2070AA8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787" r="50000"/>
          <a:stretch/>
        </p:blipFill>
        <p:spPr>
          <a:xfrm>
            <a:off x="1578765" y="4168381"/>
            <a:ext cx="6370517" cy="46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sp>
        <p:nvSpPr>
          <p:cNvPr id="17" name="文本框 46">
            <a:extLst>
              <a:ext uri="{FF2B5EF4-FFF2-40B4-BE49-F238E27FC236}">
                <a16:creationId xmlns:a16="http://schemas.microsoft.com/office/drawing/2014/main" id="{13CB2652-C5EB-4CBF-945F-6B39B99672A5}"/>
              </a:ext>
            </a:extLst>
          </p:cNvPr>
          <p:cNvSpPr txBox="1"/>
          <p:nvPr/>
        </p:nvSpPr>
        <p:spPr>
          <a:xfrm>
            <a:off x="362148" y="160202"/>
            <a:ext cx="166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C7F43A-111F-1C91-C114-EF9BC028C7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r="770" b="53871"/>
          <a:stretch/>
        </p:blipFill>
        <p:spPr>
          <a:xfrm>
            <a:off x="76200" y="702624"/>
            <a:ext cx="4876800" cy="32008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8C07BC-ECDF-281E-135C-904839CF1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48491" r="1289" b="6310"/>
          <a:stretch/>
        </p:blipFill>
        <p:spPr>
          <a:xfrm>
            <a:off x="4759560" y="884132"/>
            <a:ext cx="4384440" cy="28496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6C604B-610C-14D6-1C25-BEB2070AA8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593" t="93120" r="5336" b="1756"/>
          <a:stretch/>
        </p:blipFill>
        <p:spPr>
          <a:xfrm>
            <a:off x="2327729" y="4212276"/>
            <a:ext cx="5105400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6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sp>
        <p:nvSpPr>
          <p:cNvPr id="17" name="文本框 46">
            <a:extLst>
              <a:ext uri="{FF2B5EF4-FFF2-40B4-BE49-F238E27FC236}">
                <a16:creationId xmlns:a16="http://schemas.microsoft.com/office/drawing/2014/main" id="{13CB2652-C5EB-4CBF-945F-6B39B99672A5}"/>
              </a:ext>
            </a:extLst>
          </p:cNvPr>
          <p:cNvSpPr txBox="1"/>
          <p:nvPr/>
        </p:nvSpPr>
        <p:spPr>
          <a:xfrm>
            <a:off x="362148" y="160202"/>
            <a:ext cx="166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FBEF16-18AF-16DC-5E3E-035FAE0BA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5082"/>
            <a:ext cx="9068052" cy="20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7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sp>
        <p:nvSpPr>
          <p:cNvPr id="17" name="文本框 46">
            <a:extLst>
              <a:ext uri="{FF2B5EF4-FFF2-40B4-BE49-F238E27FC236}">
                <a16:creationId xmlns:a16="http://schemas.microsoft.com/office/drawing/2014/main" id="{13CB2652-C5EB-4CBF-945F-6B39B99672A5}"/>
              </a:ext>
            </a:extLst>
          </p:cNvPr>
          <p:cNvSpPr txBox="1"/>
          <p:nvPr/>
        </p:nvSpPr>
        <p:spPr>
          <a:xfrm>
            <a:off x="362148" y="160202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76AF25-C6F1-F64F-0DE5-62602EC76211}"/>
              </a:ext>
            </a:extLst>
          </p:cNvPr>
          <p:cNvSpPr txBox="1"/>
          <p:nvPr/>
        </p:nvSpPr>
        <p:spPr>
          <a:xfrm>
            <a:off x="685800" y="1200150"/>
            <a:ext cx="746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本文提出了一种用于去云的高性能网络，即 </a:t>
            </a:r>
            <a:r>
              <a:rPr lang="en-US" altLang="zh-CN" dirty="0"/>
              <a:t>PMAA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利用自动编码器架构和高效的多尺度关注模块捕捉全局上下文信息，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引导解码器中的局部交互模块重建无云图像。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同时，</a:t>
            </a:r>
            <a:r>
              <a:rPr lang="en-US" altLang="zh-CN" dirty="0"/>
              <a:t>PMAA </a:t>
            </a:r>
            <a:r>
              <a:rPr lang="zh-CN" altLang="en-US" dirty="0"/>
              <a:t>利用渐进式学习进一步提高模型性能。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107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399" y="3028950"/>
            <a:ext cx="8793999" cy="1981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hape 45"/>
          <p:cNvSpPr/>
          <p:nvPr/>
        </p:nvSpPr>
        <p:spPr>
          <a:xfrm>
            <a:off x="647205" y="3654680"/>
            <a:ext cx="7849590" cy="561692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34290" tIns="34290" rIns="34290" bIns="34290">
            <a:spAutoFit/>
          </a:bodyPr>
          <a:lstStyle>
            <a:lvl1pPr algn="l" defTabSz="914400">
              <a:defRPr sz="9000" cap="all" spc="1350">
                <a:solidFill>
                  <a:srgbClr val="3766D7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lvl="0" algn="ctr">
              <a:defRPr sz="1800" cap="none" spc="0">
                <a:solidFill>
                  <a:srgbClr val="000000"/>
                </a:solidFill>
              </a:defRPr>
            </a:pPr>
            <a:r>
              <a:rPr lang="zh-CN" altLang="en-US" sz="3200" b="1" cap="none" spc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Heiti SC Light" charset="-122"/>
              </a:rPr>
              <a:t>谢谢</a:t>
            </a:r>
            <a:endParaRPr lang="zh-CN" altLang="en-US" sz="3200" b="1" cap="none" spc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</p:txBody>
      </p:sp>
      <p:grpSp>
        <p:nvGrpSpPr>
          <p:cNvPr id="9" name="组合 45"/>
          <p:cNvGrpSpPr/>
          <p:nvPr/>
        </p:nvGrpSpPr>
        <p:grpSpPr>
          <a:xfrm>
            <a:off x="1524000" y="3790950"/>
            <a:ext cx="5960010" cy="338554"/>
            <a:chOff x="2002264" y="3416297"/>
            <a:chExt cx="8187473" cy="451404"/>
          </a:xfrm>
        </p:grpSpPr>
        <p:sp>
          <p:nvSpPr>
            <p:cNvPr id="17" name="矩形 17"/>
            <p:cNvSpPr>
              <a:spLocks noChangeArrowheads="1"/>
            </p:cNvSpPr>
            <p:nvPr/>
          </p:nvSpPr>
          <p:spPr bwMode="auto">
            <a:xfrm>
              <a:off x="3898034" y="3416297"/>
              <a:ext cx="4395931" cy="45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600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8" name="直接连接符 13"/>
            <p:cNvCxnSpPr/>
            <p:nvPr/>
          </p:nvCxnSpPr>
          <p:spPr bwMode="auto">
            <a:xfrm>
              <a:off x="2002264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19" name="直接连接符 14"/>
            <p:cNvCxnSpPr/>
            <p:nvPr/>
          </p:nvCxnSpPr>
          <p:spPr bwMode="auto">
            <a:xfrm>
              <a:off x="842013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8793999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46">
            <a:extLst>
              <a:ext uri="{FF2B5EF4-FFF2-40B4-BE49-F238E27FC236}">
                <a16:creationId xmlns:a16="http://schemas.microsoft.com/office/drawing/2014/main" id="{F7FF685B-1154-4006-933C-F5EFB92D0EA6}"/>
              </a:ext>
            </a:extLst>
          </p:cNvPr>
          <p:cNvSpPr txBox="1"/>
          <p:nvPr/>
        </p:nvSpPr>
        <p:spPr>
          <a:xfrm>
            <a:off x="362148" y="160202"/>
            <a:ext cx="129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20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20C4AD-2533-0A37-56A9-A1FF89372389}"/>
              </a:ext>
            </a:extLst>
          </p:cNvPr>
          <p:cNvSpPr txBox="1"/>
          <p:nvPr/>
        </p:nvSpPr>
        <p:spPr>
          <a:xfrm>
            <a:off x="362148" y="465032"/>
            <a:ext cx="8477052" cy="449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imagery analysis plays a pivotal role in remote sensing; however, information loss due to cloud cover significantly impedes its application.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卫星图像分析在遥感领域发挥着举足轻重的作用，然而，云层造成的信息损失严重阻碍了卫星图像的应用。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existing deep cloud removal models have achieved notable outcomes, they scarcely consider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contextual information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虽然现有的深度云去除模型已取得显著成果，但它们很少考虑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上下文信息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introduces a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removal architecture, termed Progressive Multi-scale Attention Autoencoder (PMAA), which concurrently harnesses global and local information to construct robust contextual dependencies using a novel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Multi-scale Attention Module (MAM)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novel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Interaction Module (LIM)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本研究介绍了一种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高性能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云去除架构，称为渐进式多尺度注意力自动编码器（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PMAA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），它利用新型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多尺度注意力模块（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MAM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）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和新型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局部交互模块（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LIM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）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同时利用全局和</a:t>
            </a:r>
            <a:r>
              <a:rPr lang="zh-CN" altLang="en-US" sz="1400" dirty="0">
                <a:solidFill>
                  <a:srgbClr val="44546A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局部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信息来构建稳健的上下文依赖关系。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46">
            <a:extLst>
              <a:ext uri="{FF2B5EF4-FFF2-40B4-BE49-F238E27FC236}">
                <a16:creationId xmlns:a16="http://schemas.microsoft.com/office/drawing/2014/main" id="{F7FF685B-1154-4006-933C-F5EFB92D0EA6}"/>
              </a:ext>
            </a:extLst>
          </p:cNvPr>
          <p:cNvSpPr txBox="1"/>
          <p:nvPr/>
        </p:nvSpPr>
        <p:spPr>
          <a:xfrm>
            <a:off x="362148" y="160202"/>
            <a:ext cx="129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20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20C4AD-2533-0A37-56A9-A1FF89372389}"/>
              </a:ext>
            </a:extLst>
          </p:cNvPr>
          <p:cNvSpPr txBox="1"/>
          <p:nvPr/>
        </p:nvSpPr>
        <p:spPr>
          <a:xfrm>
            <a:off x="304800" y="560312"/>
            <a:ext cx="8477052" cy="4530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PMAA establishes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long-range dependencies of multi-scale features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MAM and modulates the reconstruction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details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LIM, enabling simultaneous representation of fine- and coarse-grained features at the same level.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PMAA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多尺度特征的长程依赖关系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，并利用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调节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细粒度细节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的重建，从而在同一水平上同时表示细粒度和粗粒度特征。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diverse and multi-scale features, PMAA consistently outperforms the previous state-of-the-art model CTGAN on two benchmark datasets. Moreover, PMAA boasts considerable efficiency advantages, with only 0.5% and 14.6% of the parameters and computational complexity of CTGAN, respectively. These comprehensive results underscore PMAA ‘s potential as a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removal network suitable for deployment on edge devices to accomplish large-scale cloud removal tasks.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在多样化和多尺度特征的帮助下，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PMAA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在两个数据集上的表现始终优于之前的最先进模型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CTGAN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此外，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PMAA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还具有相当大的效率优势，其参数和计算复杂度分别仅为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CTGAN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0.5%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14.6%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这些综合结果凸显了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PMAA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轻量级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云清除网络的潜力，适合部署在边缘设备上完成大规模云清除任务。</a:t>
            </a:r>
          </a:p>
        </p:txBody>
      </p:sp>
    </p:spTree>
    <p:extLst>
      <p:ext uri="{BB962C8B-B14F-4D97-AF65-F5344CB8AC3E}">
        <p14:creationId xmlns:p14="http://schemas.microsoft.com/office/powerpoint/2010/main" val="30370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46">
            <a:extLst>
              <a:ext uri="{FF2B5EF4-FFF2-40B4-BE49-F238E27FC236}">
                <a16:creationId xmlns:a16="http://schemas.microsoft.com/office/drawing/2014/main" id="{F7FF685B-1154-4006-933C-F5EFB92D0EA6}"/>
              </a:ext>
            </a:extLst>
          </p:cNvPr>
          <p:cNvSpPr txBox="1"/>
          <p:nvPr/>
        </p:nvSpPr>
        <p:spPr>
          <a:xfrm>
            <a:off x="362148" y="160202"/>
            <a:ext cx="1915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Contribution 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F2666A-6BDE-718A-2C77-5C464233DFC9}"/>
              </a:ext>
            </a:extLst>
          </p:cNvPr>
          <p:cNvSpPr txBox="1"/>
          <p:nvPr/>
        </p:nvSpPr>
        <p:spPr>
          <a:xfrm>
            <a:off x="362148" y="560312"/>
            <a:ext cx="8172252" cy="4296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novel lightweight architecture, named PMAA, for removing clouds from satellite imagery, which mainly incorporates two carefully designed components: MAM and LIM.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我们提出了一种名为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PMAA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的新型轻量级架构，用于从卫星图像中去除云层：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 an efficient MAM that effectively compensates for the loss of accuracy in reconstructing cloud-free images by aggregating features of different spatial resolutions into global features.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4400" indent="-284400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我们设计了一种高效的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，通过将不同空间分辨率的特征聚合为全局特征，有效补偿了重建无   云图像时的精度损失。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 a new reconstruction component, LIM, to enhance the fine-grained generation of cloud-free images through selectively fusing global and local features.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我们设计了一个新的重建组件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，通过有选择性地融合全局和局部特征来提高无云图像的精细度。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46">
            <a:extLst>
              <a:ext uri="{FF2B5EF4-FFF2-40B4-BE49-F238E27FC236}">
                <a16:creationId xmlns:a16="http://schemas.microsoft.com/office/drawing/2014/main" id="{13CB2652-C5EB-4CBF-945F-6B39B99672A5}"/>
              </a:ext>
            </a:extLst>
          </p:cNvPr>
          <p:cNvSpPr txBox="1"/>
          <p:nvPr/>
        </p:nvSpPr>
        <p:spPr>
          <a:xfrm>
            <a:off x="362148" y="160202"/>
            <a:ext cx="3062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 of</a:t>
            </a: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CA49F9-01B2-C584-429D-9BB19F74D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34935"/>
            <a:ext cx="878058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1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EEBECA-91D6-5951-172C-7027717C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695" y="4457700"/>
            <a:ext cx="2064121" cy="685800"/>
          </a:xfrm>
          <a:prstGeom prst="rect">
            <a:avLst/>
          </a:prstGeom>
        </p:spPr>
      </p:pic>
      <p:sp>
        <p:nvSpPr>
          <p:cNvPr id="17" name="文本框 46">
            <a:extLst>
              <a:ext uri="{FF2B5EF4-FFF2-40B4-BE49-F238E27FC236}">
                <a16:creationId xmlns:a16="http://schemas.microsoft.com/office/drawing/2014/main" id="{13CB2652-C5EB-4CBF-945F-6B39B99672A5}"/>
              </a:ext>
            </a:extLst>
          </p:cNvPr>
          <p:cNvSpPr txBox="1"/>
          <p:nvPr/>
        </p:nvSpPr>
        <p:spPr>
          <a:xfrm>
            <a:off x="362148" y="160202"/>
            <a:ext cx="3062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 of</a:t>
            </a: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CA49F9-01B2-C584-429D-9BB19F74D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834935"/>
            <a:ext cx="878058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6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C014AF-4071-D111-5546-2D25ECB8D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010" y="667060"/>
            <a:ext cx="4198028" cy="5031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D9A7CE0-A49B-4F5E-203D-6F6857F01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65027"/>
            <a:ext cx="4014662" cy="400110"/>
          </a:xfrm>
          <a:prstGeom prst="rect">
            <a:avLst/>
          </a:prstGeom>
        </p:spPr>
      </p:pic>
      <p:sp>
        <p:nvSpPr>
          <p:cNvPr id="17" name="文本框 46">
            <a:extLst>
              <a:ext uri="{FF2B5EF4-FFF2-40B4-BE49-F238E27FC236}">
                <a16:creationId xmlns:a16="http://schemas.microsoft.com/office/drawing/2014/main" id="{13CB2652-C5EB-4CBF-945F-6B39B99672A5}"/>
              </a:ext>
            </a:extLst>
          </p:cNvPr>
          <p:cNvSpPr txBox="1"/>
          <p:nvPr/>
        </p:nvSpPr>
        <p:spPr>
          <a:xfrm>
            <a:off x="362148" y="160202"/>
            <a:ext cx="3075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 of</a:t>
            </a: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F957D5-8EAC-18A8-EC86-B7FCF88EE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794" y="1044814"/>
            <a:ext cx="8258603" cy="39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46">
            <a:extLst>
              <a:ext uri="{FF2B5EF4-FFF2-40B4-BE49-F238E27FC236}">
                <a16:creationId xmlns:a16="http://schemas.microsoft.com/office/drawing/2014/main" id="{13CB2652-C5EB-4CBF-945F-6B39B99672A5}"/>
              </a:ext>
            </a:extLst>
          </p:cNvPr>
          <p:cNvSpPr txBox="1"/>
          <p:nvPr/>
        </p:nvSpPr>
        <p:spPr>
          <a:xfrm>
            <a:off x="362148" y="160202"/>
            <a:ext cx="3062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 of</a:t>
            </a: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CA49F9-01B2-C584-429D-9BB19F74D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249498"/>
            <a:ext cx="8780585" cy="3733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3A92A5-7442-3B9B-8BAC-5D172493E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849581"/>
            <a:ext cx="4191000" cy="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43C935-A7C9-8FD9-B964-25B55CA6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49414"/>
            <a:ext cx="5029200" cy="420474"/>
          </a:xfrm>
          <a:prstGeom prst="rect">
            <a:avLst/>
          </a:prstGeom>
        </p:spPr>
      </p:pic>
      <p:sp>
        <p:nvSpPr>
          <p:cNvPr id="17" name="文本框 46">
            <a:extLst>
              <a:ext uri="{FF2B5EF4-FFF2-40B4-BE49-F238E27FC236}">
                <a16:creationId xmlns:a16="http://schemas.microsoft.com/office/drawing/2014/main" id="{13CB2652-C5EB-4CBF-945F-6B39B99672A5}"/>
              </a:ext>
            </a:extLst>
          </p:cNvPr>
          <p:cNvSpPr txBox="1"/>
          <p:nvPr/>
        </p:nvSpPr>
        <p:spPr>
          <a:xfrm>
            <a:off x="362148" y="160202"/>
            <a:ext cx="3075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 of</a:t>
            </a: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6882"/>
            <a:ext cx="838200" cy="838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F957D5-8EAC-18A8-EC86-B7FCF88EE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48" y="540522"/>
            <a:ext cx="8258603" cy="39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6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270"/>
</p:tagLst>
</file>

<file path=ppt/theme/theme1.xml><?xml version="1.0" encoding="utf-8"?>
<a:theme xmlns:a="http://schemas.openxmlformats.org/drawingml/2006/main" name="24-浅色-办公趣味-多彩">
  <a:themeElements>
    <a:clrScheme name="CLASSIC - Standart Office">
      <a:dk1>
        <a:srgbClr val="44546A"/>
      </a:dk1>
      <a:lt1>
        <a:sysClr val="window" lastClr="FFFFFF"/>
      </a:lt1>
      <a:dk2>
        <a:srgbClr val="8496B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60000"/>
              <a:lumOff val="40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13755</TotalTime>
  <Words>2467</Words>
  <Application>Microsoft Office PowerPoint</Application>
  <PresentationFormat>On-screen Show (16:9)</PresentationFormat>
  <Paragraphs>76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微软雅黑</vt:lpstr>
      <vt:lpstr>Arial</vt:lpstr>
      <vt:lpstr>Calibri</vt:lpstr>
      <vt:lpstr>Impact</vt:lpstr>
      <vt:lpstr>Times New Roman</vt:lpstr>
      <vt:lpstr>Wingdings</vt:lpstr>
      <vt:lpstr>24-浅色-办公趣味-多彩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6270</dc:title>
  <dc:creator>优品PPT</dc:creator>
  <cp:keywords>http:/www.ypppt.com</cp:keywords>
  <dc:description>http://www.ypppt.com/</dc:description>
  <cp:lastModifiedBy>chun xu</cp:lastModifiedBy>
  <cp:revision>326</cp:revision>
  <dcterms:created xsi:type="dcterms:W3CDTF">2015-07-29T09:05:00Z</dcterms:created>
  <dcterms:modified xsi:type="dcterms:W3CDTF">2023-09-20T01:03:49Z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